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5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701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899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60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140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1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993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325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42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670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874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27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B663-9C51-4BB2-89E1-433CFE36A888}" type="datetimeFigureOut">
              <a:rPr lang="es-CL" smtClean="0"/>
              <a:t>05-06-2020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578D-0C90-4D93-9C15-BA41514C8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9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9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48140" y="3975970"/>
            <a:ext cx="416267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3200" b="1" dirty="0" smtClean="0"/>
              <a:t>RESULTADOS UNIDAD 1</a:t>
            </a:r>
            <a:endParaRPr lang="es-CL" sz="3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065823" y="4823288"/>
            <a:ext cx="492731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° MEDIO ARTES VISUALES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293225" y="5742796"/>
            <a:ext cx="447250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PROFESORA DE ARTES VISUALES:</a:t>
            </a:r>
          </a:p>
          <a:p>
            <a:r>
              <a:rPr lang="es-CL" sz="2000" b="1" dirty="0"/>
              <a:t> </a:t>
            </a:r>
            <a:r>
              <a:rPr lang="es-CL" sz="2000" b="1" dirty="0" smtClean="0"/>
              <a:t>                                   TAMARA CIFUENTES</a:t>
            </a:r>
            <a:endParaRPr lang="es-CL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273630" y="918451"/>
            <a:ext cx="7661364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6600" b="1" dirty="0" smtClean="0"/>
              <a:t>CREACION ARTÍSTICA</a:t>
            </a:r>
            <a:endParaRPr lang="es-CL" sz="6600" b="1" dirty="0"/>
          </a:p>
        </p:txBody>
      </p:sp>
    </p:spTree>
    <p:extLst>
      <p:ext uri="{BB962C8B-B14F-4D97-AF65-F5344CB8AC3E}">
        <p14:creationId xmlns:p14="http://schemas.microsoft.com/office/powerpoint/2010/main" val="18184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12534" y="1308220"/>
            <a:ext cx="4229043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sz="2800" dirty="0" smtClean="0">
                <a:latin typeface="Algerian" panose="04020705040A02060702" pitchFamily="82" charset="0"/>
              </a:rPr>
              <a:t>RECREACION ARTISTICA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60" y="297262"/>
            <a:ext cx="1943775" cy="2618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3552790" y="2957676"/>
            <a:ext cx="184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Javiera Farfán 2°A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" y="306587"/>
            <a:ext cx="2135749" cy="2608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988134" y="2957676"/>
            <a:ext cx="168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Paz Sánchez 2°B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61" y="3435329"/>
            <a:ext cx="2004858" cy="2673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3370613" y="6168314"/>
            <a:ext cx="227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Rayene Colihuinca 2°B</a:t>
            </a:r>
            <a:endParaRPr lang="es-C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0" y="3439286"/>
            <a:ext cx="2068427" cy="270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941775" y="6174531"/>
            <a:ext cx="178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Sofía Astorga 2°B</a:t>
            </a:r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27" y="2441601"/>
            <a:ext cx="2033872" cy="3056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/>
          <p:cNvSpPr txBox="1"/>
          <p:nvPr/>
        </p:nvSpPr>
        <p:spPr>
          <a:xfrm>
            <a:off x="6212534" y="5638209"/>
            <a:ext cx="19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Sofía Barahona 2°B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8752114" y="2717074"/>
            <a:ext cx="1760418" cy="23083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 smtClean="0"/>
              <a:t>Recrear</a:t>
            </a:r>
          </a:p>
          <a:p>
            <a:r>
              <a:rPr lang="es-CL" sz="2400" dirty="0" smtClean="0"/>
              <a:t>Obra de arte</a:t>
            </a:r>
          </a:p>
          <a:p>
            <a:r>
              <a:rPr lang="es-CL" sz="2400" dirty="0" smtClean="0"/>
              <a:t>Animación</a:t>
            </a:r>
          </a:p>
          <a:p>
            <a:r>
              <a:rPr lang="es-CL" sz="2400" dirty="0" smtClean="0"/>
              <a:t>Color</a:t>
            </a:r>
          </a:p>
          <a:p>
            <a:r>
              <a:rPr lang="es-CL" sz="2400" dirty="0" smtClean="0"/>
              <a:t>Técnica</a:t>
            </a:r>
          </a:p>
          <a:p>
            <a:r>
              <a:rPr lang="es-CL" sz="2400" dirty="0" smtClean="0"/>
              <a:t>Expresión</a:t>
            </a:r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30044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64" y="292810"/>
            <a:ext cx="1883564" cy="2498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516922" y="2760177"/>
            <a:ext cx="192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Belén Verdugo 2°B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71" y="358108"/>
            <a:ext cx="1994489" cy="2518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6122178" y="2876224"/>
            <a:ext cx="251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Christianne</a:t>
            </a:r>
            <a:r>
              <a:rPr lang="es-CL" dirty="0" smtClean="0"/>
              <a:t> Quinchel 2°B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84" y="304130"/>
            <a:ext cx="1784816" cy="2500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9046511" y="2876224"/>
            <a:ext cx="201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Isidora Guzmán 2°B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7" y="244320"/>
            <a:ext cx="1859304" cy="2458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1042326" y="2751294"/>
            <a:ext cx="15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Kevin Fritz 2°A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0" y="3483876"/>
            <a:ext cx="1912009" cy="2520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823419" y="6003945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Oscar </a:t>
            </a:r>
            <a:r>
              <a:rPr lang="es-CL" dirty="0" err="1" smtClean="0"/>
              <a:t>Nuñez</a:t>
            </a:r>
            <a:r>
              <a:rPr lang="es-CL" dirty="0" smtClean="0"/>
              <a:t> 2°A</a:t>
            </a:r>
            <a:endParaRPr lang="es-C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55" y="3483876"/>
            <a:ext cx="2229305" cy="2501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3214555" y="6003945"/>
            <a:ext cx="205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Sofía Beaumont 2°A</a:t>
            </a:r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78" y="3483876"/>
            <a:ext cx="2002521" cy="261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/>
          <p:cNvSpPr txBox="1"/>
          <p:nvPr/>
        </p:nvSpPr>
        <p:spPr>
          <a:xfrm>
            <a:off x="6217581" y="6187214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Sofía </a:t>
            </a:r>
            <a:r>
              <a:rPr lang="es-CL" dirty="0" err="1" smtClean="0"/>
              <a:t>Marileo</a:t>
            </a:r>
            <a:r>
              <a:rPr lang="es-CL" dirty="0" smtClean="0"/>
              <a:t> 2°A</a:t>
            </a:r>
            <a:endParaRPr lang="es-CL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99" y="3701812"/>
            <a:ext cx="2505003" cy="1793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uadroTexto 16"/>
          <p:cNvSpPr txBox="1"/>
          <p:nvPr/>
        </p:nvSpPr>
        <p:spPr>
          <a:xfrm>
            <a:off x="8975862" y="5582367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Ariadna </a:t>
            </a:r>
            <a:r>
              <a:rPr lang="es-CL" dirty="0" err="1" smtClean="0"/>
              <a:t>Almonacid</a:t>
            </a:r>
            <a:r>
              <a:rPr lang="es-CL" dirty="0" smtClean="0"/>
              <a:t> 2°A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65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0B0F0"/>
            </a:gs>
            <a:gs pos="62000">
              <a:schemeClr val="accent5">
                <a:lumMod val="89000"/>
              </a:schemeClr>
            </a:gs>
            <a:gs pos="80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53068" y="2886891"/>
            <a:ext cx="3533340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s-CL" sz="2800" dirty="0" smtClean="0">
                <a:latin typeface="Algerian" panose="04020705040A02060702" pitchFamily="82" charset="0"/>
              </a:rPr>
              <a:t>ANALISIS DE OBRAS</a:t>
            </a:r>
            <a:endParaRPr lang="es-CL" sz="28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" y="392109"/>
            <a:ext cx="3688957" cy="2445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" y="3200400"/>
            <a:ext cx="3734789" cy="2416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69" y="464034"/>
            <a:ext cx="4975115" cy="211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69" y="2906180"/>
            <a:ext cx="3589803" cy="2808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8608424" y="3579928"/>
            <a:ext cx="2663358" cy="267765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 smtClean="0"/>
              <a:t>Elementos formales</a:t>
            </a:r>
          </a:p>
          <a:p>
            <a:r>
              <a:rPr lang="es-CL" sz="2400" dirty="0" smtClean="0"/>
              <a:t>Color</a:t>
            </a:r>
          </a:p>
          <a:p>
            <a:r>
              <a:rPr lang="es-CL" sz="2400" dirty="0" smtClean="0"/>
              <a:t>Expresión</a:t>
            </a:r>
          </a:p>
          <a:p>
            <a:r>
              <a:rPr lang="es-CL" sz="2400" dirty="0" smtClean="0"/>
              <a:t>Aspecto histórico</a:t>
            </a:r>
            <a:endParaRPr lang="es-CL" dirty="0"/>
          </a:p>
          <a:p>
            <a:r>
              <a:rPr lang="es-CL" sz="2400" dirty="0" smtClean="0"/>
              <a:t>Temática</a:t>
            </a:r>
          </a:p>
          <a:p>
            <a:r>
              <a:rPr lang="es-CL" sz="2400" dirty="0" smtClean="0"/>
              <a:t>Formas</a:t>
            </a:r>
          </a:p>
          <a:p>
            <a:r>
              <a:rPr lang="es-CL" sz="2400" dirty="0" smtClean="0"/>
              <a:t>Detalles</a:t>
            </a:r>
          </a:p>
        </p:txBody>
      </p:sp>
    </p:spTree>
    <p:extLst>
      <p:ext uri="{BB962C8B-B14F-4D97-AF65-F5344CB8AC3E}">
        <p14:creationId xmlns:p14="http://schemas.microsoft.com/office/powerpoint/2010/main" val="1231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C00000"/>
            </a:gs>
            <a:gs pos="5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95846" y="1879972"/>
            <a:ext cx="2927404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L" sz="2800" dirty="0" smtClean="0">
                <a:latin typeface="Algerian" panose="04020705040A02060702" pitchFamily="82" charset="0"/>
              </a:rPr>
              <a:t>AUTORRETRATO</a:t>
            </a:r>
            <a:endParaRPr lang="es-CL" sz="28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92" y="3495374"/>
            <a:ext cx="2175213" cy="26939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2" y="337176"/>
            <a:ext cx="2189285" cy="2919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8" y="2039953"/>
            <a:ext cx="1999371" cy="26658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87" y="221118"/>
            <a:ext cx="2342780" cy="30351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42" y="3256223"/>
            <a:ext cx="2199836" cy="29331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7" y="787790"/>
            <a:ext cx="2253343" cy="30044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1" y="4168558"/>
            <a:ext cx="2071692" cy="25688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41" y="3495374"/>
            <a:ext cx="2103538" cy="28047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62555" y="2691230"/>
            <a:ext cx="3413050" cy="29546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 smtClean="0"/>
              <a:t>Autofoto</a:t>
            </a:r>
          </a:p>
          <a:p>
            <a:r>
              <a:rPr lang="es-CL" sz="2400" dirty="0" smtClean="0"/>
              <a:t>Características personales</a:t>
            </a:r>
          </a:p>
          <a:p>
            <a:r>
              <a:rPr lang="es-CL" sz="2400" dirty="0" smtClean="0"/>
              <a:t>Expresión</a:t>
            </a:r>
          </a:p>
          <a:p>
            <a:r>
              <a:rPr lang="es-CL" sz="2400" dirty="0" smtClean="0"/>
              <a:t>Creación</a:t>
            </a:r>
          </a:p>
          <a:p>
            <a:r>
              <a:rPr lang="es-CL" sz="2400" dirty="0" smtClean="0"/>
              <a:t>Técnica</a:t>
            </a:r>
          </a:p>
          <a:p>
            <a:r>
              <a:rPr lang="es-CL" sz="2400" dirty="0" smtClean="0"/>
              <a:t>Cualidades físicas</a:t>
            </a:r>
          </a:p>
          <a:p>
            <a:r>
              <a:rPr lang="es-CL" sz="2400" dirty="0" smtClean="0"/>
              <a:t>Descripción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71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C00000"/>
            </a:gs>
            <a:gs pos="5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81" y="863780"/>
            <a:ext cx="2958905" cy="22191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07" y="2042516"/>
            <a:ext cx="2217106" cy="30325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25" y="3271488"/>
            <a:ext cx="2054347" cy="29682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11" y="623185"/>
            <a:ext cx="2125980" cy="28346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19" y="2887394"/>
            <a:ext cx="1717579" cy="30567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8" y="668217"/>
            <a:ext cx="2312492" cy="30175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28" y="3082957"/>
            <a:ext cx="1906864" cy="26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7030A0"/>
            </a:gs>
            <a:gs pos="68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24643" y="805597"/>
            <a:ext cx="5268558" cy="707886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4000" b="1" dirty="0" smtClean="0"/>
              <a:t>TEMAS DE LA UNIDAD 1</a:t>
            </a:r>
            <a:endParaRPr lang="es-CL" sz="4000" b="1" dirty="0"/>
          </a:p>
        </p:txBody>
      </p:sp>
      <p:sp>
        <p:nvSpPr>
          <p:cNvPr id="3" name="Flecha abajo 2"/>
          <p:cNvSpPr/>
          <p:nvPr/>
        </p:nvSpPr>
        <p:spPr>
          <a:xfrm rot="2641454">
            <a:off x="3659022" y="1629682"/>
            <a:ext cx="365760" cy="1843645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Flecha abajo 3"/>
          <p:cNvSpPr/>
          <p:nvPr/>
        </p:nvSpPr>
        <p:spPr>
          <a:xfrm>
            <a:off x="5029200" y="1946366"/>
            <a:ext cx="500862" cy="196445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 abajo 4"/>
          <p:cNvSpPr/>
          <p:nvPr/>
        </p:nvSpPr>
        <p:spPr>
          <a:xfrm rot="19793625">
            <a:off x="6762826" y="1643247"/>
            <a:ext cx="422127" cy="3314034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1215420" y="3358029"/>
            <a:ext cx="314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RECREACION ARTÍSTICA</a:t>
            </a:r>
            <a:endParaRPr lang="es-C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210630" y="4158248"/>
            <a:ext cx="263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ANALISIS DE OBRAS</a:t>
            </a:r>
            <a:endParaRPr lang="es-CL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192483" y="4839615"/>
            <a:ext cx="220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AUTORRETRATO</a:t>
            </a:r>
            <a:endParaRPr lang="es-CL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0" y="3952065"/>
            <a:ext cx="2689783" cy="1931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Análisis de la obr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02" y="4781945"/>
            <a:ext cx="3012589" cy="16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19" y="3970152"/>
            <a:ext cx="2285667" cy="22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100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26</cp:revision>
  <dcterms:created xsi:type="dcterms:W3CDTF">2020-06-03T22:26:02Z</dcterms:created>
  <dcterms:modified xsi:type="dcterms:W3CDTF">2020-06-05T16:34:35Z</dcterms:modified>
</cp:coreProperties>
</file>