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8" d="100"/>
          <a:sy n="58" d="100"/>
        </p:scale>
        <p:origin x="-27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FF31D-D773-44B1-942E-68C48305DB33}" type="datetimeFigureOut">
              <a:rPr lang="es-CL" smtClean="0"/>
              <a:pPr/>
              <a:t>02-04-2020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F8CC8EE-D0FC-4776-9DAC-AEA2760B1F4F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97314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FF31D-D773-44B1-942E-68C48305DB33}" type="datetimeFigureOut">
              <a:rPr lang="es-CL" smtClean="0"/>
              <a:pPr/>
              <a:t>02-04-2020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F8CC8EE-D0FC-4776-9DAC-AEA2760B1F4F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2617698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FF31D-D773-44B1-942E-68C48305DB33}" type="datetimeFigureOut">
              <a:rPr lang="es-CL" smtClean="0"/>
              <a:pPr/>
              <a:t>02-04-2020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F8CC8EE-D0FC-4776-9DAC-AEA2760B1F4F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934349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FF31D-D773-44B1-942E-68C48305DB33}" type="datetimeFigureOut">
              <a:rPr lang="es-CL" smtClean="0"/>
              <a:pPr/>
              <a:t>02-04-2020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F8CC8EE-D0FC-4776-9DAC-AEA2760B1F4F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3234110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FF31D-D773-44B1-942E-68C48305DB33}" type="datetimeFigureOut">
              <a:rPr lang="es-CL" smtClean="0"/>
              <a:pPr/>
              <a:t>02-04-2020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F8CC8EE-D0FC-4776-9DAC-AEA2760B1F4F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462749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FF31D-D773-44B1-942E-68C48305DB33}" type="datetimeFigureOut">
              <a:rPr lang="es-CL" smtClean="0"/>
              <a:pPr/>
              <a:t>02-04-2020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F8CC8EE-D0FC-4776-9DAC-AEA2760B1F4F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2122288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FF31D-D773-44B1-942E-68C48305DB33}" type="datetimeFigureOut">
              <a:rPr lang="es-CL" smtClean="0"/>
              <a:pPr/>
              <a:t>02-04-2020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CC8EE-D0FC-4776-9DAC-AEA2760B1F4F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1164051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FF31D-D773-44B1-942E-68C48305DB33}" type="datetimeFigureOut">
              <a:rPr lang="es-CL" smtClean="0"/>
              <a:pPr/>
              <a:t>02-04-2020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CC8EE-D0FC-4776-9DAC-AEA2760B1F4F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3764521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FF31D-D773-44B1-942E-68C48305DB33}" type="datetimeFigureOut">
              <a:rPr lang="es-CL" smtClean="0"/>
              <a:pPr/>
              <a:t>02-04-2020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CC8EE-D0FC-4776-9DAC-AEA2760B1F4F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2725850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FF31D-D773-44B1-942E-68C48305DB33}" type="datetimeFigureOut">
              <a:rPr lang="es-CL" smtClean="0"/>
              <a:pPr/>
              <a:t>02-04-2020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F8CC8EE-D0FC-4776-9DAC-AEA2760B1F4F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2474155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FF31D-D773-44B1-942E-68C48305DB33}" type="datetimeFigureOut">
              <a:rPr lang="es-CL" smtClean="0"/>
              <a:pPr/>
              <a:t>02-04-2020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F8CC8EE-D0FC-4776-9DAC-AEA2760B1F4F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3778760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FF31D-D773-44B1-942E-68C48305DB33}" type="datetimeFigureOut">
              <a:rPr lang="es-CL" smtClean="0"/>
              <a:pPr/>
              <a:t>02-04-2020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F8CC8EE-D0FC-4776-9DAC-AEA2760B1F4F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1046919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FF31D-D773-44B1-942E-68C48305DB33}" type="datetimeFigureOut">
              <a:rPr lang="es-CL" smtClean="0"/>
              <a:pPr/>
              <a:t>02-04-2020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CC8EE-D0FC-4776-9DAC-AEA2760B1F4F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1923627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FF31D-D773-44B1-942E-68C48305DB33}" type="datetimeFigureOut">
              <a:rPr lang="es-CL" smtClean="0"/>
              <a:pPr/>
              <a:t>02-04-2020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CC8EE-D0FC-4776-9DAC-AEA2760B1F4F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841993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FF31D-D773-44B1-942E-68C48305DB33}" type="datetimeFigureOut">
              <a:rPr lang="es-CL" smtClean="0"/>
              <a:pPr/>
              <a:t>02-04-2020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CC8EE-D0FC-4776-9DAC-AEA2760B1F4F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2753088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FF31D-D773-44B1-942E-68C48305DB33}" type="datetimeFigureOut">
              <a:rPr lang="es-CL" smtClean="0"/>
              <a:pPr/>
              <a:t>02-04-2020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F8CC8EE-D0FC-4776-9DAC-AEA2760B1F4F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614554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FF31D-D773-44B1-942E-68C48305DB33}" type="datetimeFigureOut">
              <a:rPr lang="es-CL" smtClean="0"/>
              <a:pPr/>
              <a:t>02-04-2020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F8CC8EE-D0FC-4776-9DAC-AEA2760B1F4F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3430840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ADF0397-65DA-4F4D-A3BB-A6DB6C8F17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2005255"/>
            <a:ext cx="8915399" cy="1137644"/>
          </a:xfrm>
        </p:spPr>
        <p:txBody>
          <a:bodyPr>
            <a:normAutofit fontScale="90000"/>
          </a:bodyPr>
          <a:lstStyle/>
          <a:p>
            <a:r>
              <a:rPr lang="es-CL" dirty="0"/>
              <a:t>Guía n°3: </a:t>
            </a:r>
            <a:r>
              <a:rPr lang="es-CL" dirty="0" smtClean="0"/>
              <a:t>PAISAJES</a:t>
            </a:r>
            <a:br>
              <a:rPr lang="es-CL" dirty="0" smtClean="0"/>
            </a:br>
            <a:r>
              <a:rPr lang="es-CL" dirty="0" smtClean="0"/>
              <a:t>Artes </a:t>
            </a:r>
            <a:r>
              <a:rPr lang="es-CL" dirty="0"/>
              <a:t>Visuales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3B63A9B1-5A31-4082-8BAB-98044D89A5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96838" y="3392092"/>
            <a:ext cx="8915399" cy="1980004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  <a:defRPr/>
            </a:pPr>
            <a:r>
              <a:rPr lang="es-CL" sz="2000" dirty="0">
                <a:solidFill>
                  <a:schemeClr val="tx1"/>
                </a:solidFill>
              </a:rPr>
              <a:t>Objetivo: </a:t>
            </a:r>
            <a:r>
              <a:rPr lang="es-ES" sz="2000" dirty="0">
                <a:solidFill>
                  <a:schemeClr val="tx1"/>
                </a:solidFill>
              </a:rPr>
              <a:t>Crear trabajos de arte con un propósito expresivo personal y</a:t>
            </a:r>
            <a:r>
              <a:rPr lang="es-ES" sz="2000" i="1" dirty="0">
                <a:solidFill>
                  <a:schemeClr val="tx1"/>
                </a:solidFill>
              </a:rPr>
              <a:t> </a:t>
            </a:r>
            <a:r>
              <a:rPr lang="es-ES" sz="2000" dirty="0">
                <a:solidFill>
                  <a:schemeClr val="tx1"/>
                </a:solidFill>
              </a:rPr>
              <a:t>basados en la observación del entorno natural: animales, plantas y fenómenos naturales</a:t>
            </a:r>
          </a:p>
          <a:p>
            <a:pPr marL="285750" indent="-285750">
              <a:buFontTx/>
              <a:buChar char="-"/>
              <a:defRPr/>
            </a:pPr>
            <a:r>
              <a:rPr lang="es-CL" sz="2000">
                <a:solidFill>
                  <a:schemeClr val="tx1"/>
                </a:solidFill>
              </a:rPr>
              <a:t>Evaluación </a:t>
            </a:r>
            <a:r>
              <a:rPr lang="es-CL" sz="2000" smtClean="0">
                <a:solidFill>
                  <a:schemeClr val="tx1"/>
                </a:solidFill>
              </a:rPr>
              <a:t>Formativa (NO SE DEBE ENVIAR POR CORREO)</a:t>
            </a:r>
          </a:p>
          <a:p>
            <a:pPr marL="285750" indent="-285750">
              <a:buFontTx/>
              <a:buChar char="-"/>
              <a:defRPr/>
            </a:pPr>
            <a:endParaRPr lang="es-ES" sz="2000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  <a:defRPr/>
            </a:pPr>
            <a:endParaRPr lang="es-ES" dirty="0">
              <a:solidFill>
                <a:schemeClr val="tx1"/>
              </a:solidFill>
            </a:endParaRPr>
          </a:p>
          <a:p>
            <a:endParaRPr lang="es-CL" dirty="0"/>
          </a:p>
        </p:txBody>
      </p:sp>
      <p:sp>
        <p:nvSpPr>
          <p:cNvPr id="4" name="Subtítulo 2">
            <a:extLst>
              <a:ext uri="{FF2B5EF4-FFF2-40B4-BE49-F238E27FC236}">
                <a16:creationId xmlns="" xmlns:a16="http://schemas.microsoft.com/office/drawing/2014/main" id="{5C949D2E-DF27-4DCC-9136-4A3105EC4E73}"/>
              </a:ext>
            </a:extLst>
          </p:cNvPr>
          <p:cNvSpPr txBox="1">
            <a:spLocks/>
          </p:cNvSpPr>
          <p:nvPr/>
        </p:nvSpPr>
        <p:spPr>
          <a:xfrm>
            <a:off x="-528742" y="4869341"/>
            <a:ext cx="8915399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L" dirty="0"/>
          </a:p>
        </p:txBody>
      </p:sp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87EE9E39-4396-4656-934E-8E219C94E226}"/>
              </a:ext>
            </a:extLst>
          </p:cNvPr>
          <p:cNvSpPr/>
          <p:nvPr/>
        </p:nvSpPr>
        <p:spPr>
          <a:xfrm>
            <a:off x="1709947" y="459809"/>
            <a:ext cx="8915399" cy="109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CL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COMPLEJO EDUCACIONAL MAIPÚ ANEXO RINCONADA</a:t>
            </a:r>
            <a:endParaRPr lang="es-CL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CL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“Educando en valores, construimos futuro”</a:t>
            </a:r>
            <a:endParaRPr lang="es-CL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2400" dirty="0">
                <a:latin typeface="Script MT Bold" panose="030406020406070809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2020 Año de la Empatía</a:t>
            </a:r>
            <a:endParaRPr lang="es-CL" dirty="0"/>
          </a:p>
        </p:txBody>
      </p:sp>
      <p:pic>
        <p:nvPicPr>
          <p:cNvPr id="10" name="Imagen 9" descr="Descripción: logocemar">
            <a:extLst>
              <a:ext uri="{FF2B5EF4-FFF2-40B4-BE49-F238E27FC236}">
                <a16:creationId xmlns="" xmlns:a16="http://schemas.microsoft.com/office/drawing/2014/main" id="{0F736990-FBBA-4F40-9462-F84C6687E14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" y="420927"/>
            <a:ext cx="1412276" cy="1137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653C10CD-6A92-4EB0-9FEC-3B57DB34CFB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5346" y="420927"/>
            <a:ext cx="1412275" cy="126171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74FC3688-B4A8-46D8-AE96-C27E0091A6AE}"/>
              </a:ext>
            </a:extLst>
          </p:cNvPr>
          <p:cNvSpPr/>
          <p:nvPr/>
        </p:nvSpPr>
        <p:spPr>
          <a:xfrm>
            <a:off x="10251084" y="5806943"/>
            <a:ext cx="1922306" cy="1051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s-ES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GUÍA Nº3 /UNIDAD “1”</a:t>
            </a:r>
            <a:endParaRPr lang="es-C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s-ES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CURSO 3º Básico           </a:t>
            </a:r>
            <a:endParaRPr lang="es-C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s-ES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Prof.: Cindy Barros</a:t>
            </a:r>
            <a:endParaRPr lang="es-C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es-E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cbarros@soceduc.cl</a:t>
            </a:r>
            <a:endParaRPr lang="es-CL" sz="1400" dirty="0"/>
          </a:p>
        </p:txBody>
      </p:sp>
    </p:spTree>
    <p:extLst>
      <p:ext uri="{BB962C8B-B14F-4D97-AF65-F5344CB8AC3E}">
        <p14:creationId xmlns="" xmlns:p14="http://schemas.microsoft.com/office/powerpoint/2010/main" val="283191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26D4AFC-82D4-40A0-9A61-E9AF613F6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909" y="624110"/>
            <a:ext cx="9840704" cy="904887"/>
          </a:xfrm>
        </p:spPr>
        <p:txBody>
          <a:bodyPr/>
          <a:lstStyle/>
          <a:p>
            <a:pPr algn="ctr"/>
            <a:r>
              <a:rPr lang="es-CL" b="1" u="sng" dirty="0"/>
              <a:t>Actividad n°1</a:t>
            </a:r>
            <a:r>
              <a:rPr lang="es-CL" b="1" dirty="0"/>
              <a:t> (responde en tu cuaderno)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3FE0CA24-AD36-4BA0-955D-7122FBCFC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8329" y="2019924"/>
            <a:ext cx="10395340" cy="2818151"/>
          </a:xfrm>
        </p:spPr>
        <p:txBody>
          <a:bodyPr>
            <a:noAutofit/>
          </a:bodyPr>
          <a:lstStyle/>
          <a:p>
            <a:r>
              <a:rPr lang="es-CL" sz="3000" dirty="0">
                <a:latin typeface="Calibri" panose="020F0502020204030204" pitchFamily="34" charset="0"/>
                <a:cs typeface="Calibri" panose="020F0502020204030204" pitchFamily="34" charset="0"/>
              </a:rPr>
              <a:t>¿Qué tipo de paisaje es el que más te gustó? </a:t>
            </a:r>
          </a:p>
          <a:p>
            <a:endParaRPr lang="es-CL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CL" sz="3000" dirty="0">
                <a:latin typeface="Calibri" panose="020F0502020204030204" pitchFamily="34" charset="0"/>
                <a:cs typeface="Calibri" panose="020F0502020204030204" pitchFamily="34" charset="0"/>
              </a:rPr>
              <a:t>¿Qué sensaciones te producen tu paisaje favorito?</a:t>
            </a:r>
          </a:p>
          <a:p>
            <a:endParaRPr lang="es-CL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CL" sz="3000" dirty="0">
                <a:latin typeface="Calibri" panose="020F0502020204030204" pitchFamily="34" charset="0"/>
                <a:cs typeface="Calibri" panose="020F0502020204030204" pitchFamily="34" charset="0"/>
              </a:rPr>
              <a:t>¿Cuál de los lugares señalados te gustaría conocer? </a:t>
            </a:r>
          </a:p>
        </p:txBody>
      </p:sp>
    </p:spTree>
    <p:extLst>
      <p:ext uri="{BB962C8B-B14F-4D97-AF65-F5344CB8AC3E}">
        <p14:creationId xmlns="" xmlns:p14="http://schemas.microsoft.com/office/powerpoint/2010/main" val="202025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26D4AFC-82D4-40A0-9A61-E9AF613F6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909" y="624110"/>
            <a:ext cx="9840704" cy="904887"/>
          </a:xfrm>
        </p:spPr>
        <p:txBody>
          <a:bodyPr/>
          <a:lstStyle/>
          <a:p>
            <a:pPr algn="ctr"/>
            <a:r>
              <a:rPr lang="es-CL" b="1" u="sng" dirty="0"/>
              <a:t>Actividad n°2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3FE0CA24-AD36-4BA0-955D-7122FBCFC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3909" y="2203554"/>
            <a:ext cx="10028419" cy="4377128"/>
          </a:xfrm>
        </p:spPr>
        <p:txBody>
          <a:bodyPr>
            <a:normAutofit fontScale="92500" lnSpcReduction="10000"/>
          </a:bodyPr>
          <a:lstStyle/>
          <a:p>
            <a:r>
              <a:rPr lang="es-CL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Realiza un dibujo en tu cuaderno de tu paisaje favorito.</a:t>
            </a:r>
          </a:p>
          <a:p>
            <a:pPr marL="0" indent="0">
              <a:buNone/>
            </a:pPr>
            <a:endParaRPr lang="es-CL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CL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Píntalo con la mayor cantidad de detalles posibles (con lápices de colores).</a:t>
            </a:r>
          </a:p>
          <a:p>
            <a:pPr marL="0" indent="0">
              <a:buNone/>
            </a:pPr>
            <a:endParaRPr lang="es-C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s-C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s-ES" sz="1900" dirty="0"/>
              <a:t>- Estimado apoderado, si tiene alguna duda, puede comunicarse al correo de la profesora Cindy Barros </a:t>
            </a:r>
            <a:r>
              <a:rPr lang="es-ES" sz="1900" dirty="0" err="1"/>
              <a:t>Barros</a:t>
            </a:r>
            <a:r>
              <a:rPr lang="es-ES" sz="1900" dirty="0"/>
              <a:t>.</a:t>
            </a:r>
            <a:endParaRPr lang="es-CL" sz="1900" dirty="0"/>
          </a:p>
          <a:p>
            <a:pPr marL="0" lvl="0" indent="0">
              <a:buNone/>
            </a:pPr>
            <a:r>
              <a:rPr lang="es-ES" sz="1900" dirty="0"/>
              <a:t>- Correo: </a:t>
            </a:r>
            <a:r>
              <a:rPr lang="es-ES" sz="1900" u="sng" dirty="0" smtClean="0"/>
              <a:t>cbarros@soceduc.cl</a:t>
            </a:r>
            <a:endParaRPr lang="es-CL" sz="1900" dirty="0"/>
          </a:p>
          <a:p>
            <a:pPr marL="0" lvl="0" indent="0">
              <a:buNone/>
            </a:pPr>
            <a:r>
              <a:rPr lang="es-ES" sz="1900" dirty="0"/>
              <a:t>- Horario: 9:00 a 15:00 horas de lunes a viernes.</a:t>
            </a:r>
            <a:endParaRPr lang="es-CL" sz="1900" dirty="0"/>
          </a:p>
          <a:p>
            <a:pPr marL="0" indent="0">
              <a:buNone/>
            </a:pPr>
            <a:endParaRPr lang="es-C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595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1F9B4A2-14ED-4D23-9DFD-1690B5704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5668" y="2189573"/>
            <a:ext cx="9900664" cy="1239427"/>
          </a:xfrm>
        </p:spPr>
        <p:txBody>
          <a:bodyPr>
            <a:normAutofit/>
          </a:bodyPr>
          <a:lstStyle/>
          <a:p>
            <a:pPr algn="ctr"/>
            <a:r>
              <a:rPr lang="es-CL" sz="7000" dirty="0"/>
              <a:t>Paisajes Naturales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6298369F-CA04-4342-8E7F-CE82A110B9B2}"/>
              </a:ext>
            </a:extLst>
          </p:cNvPr>
          <p:cNvSpPr txBox="1"/>
          <p:nvPr/>
        </p:nvSpPr>
        <p:spPr>
          <a:xfrm>
            <a:off x="1618937" y="4302176"/>
            <a:ext cx="86942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>
                <a:latin typeface="Calibri" panose="020F0502020204030204" pitchFamily="34" charset="0"/>
                <a:cs typeface="Calibri" panose="020F0502020204030204" pitchFamily="34" charset="0"/>
              </a:rPr>
              <a:t>Antes de comenzar, piensa:</a:t>
            </a:r>
          </a:p>
          <a:p>
            <a:pPr algn="ctr"/>
            <a:endParaRPr lang="es-C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es-CL" sz="2400" dirty="0">
                <a:latin typeface="Calibri" panose="020F0502020204030204" pitchFamily="34" charset="0"/>
                <a:cs typeface="Calibri" panose="020F0502020204030204" pitchFamily="34" charset="0"/>
              </a:rPr>
              <a:t>¿Qué tipo de paisajes conoces?</a:t>
            </a:r>
          </a:p>
          <a:p>
            <a:pPr algn="ctr"/>
            <a:endParaRPr lang="es-C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es-CL" sz="2400" dirty="0">
                <a:latin typeface="Calibri" panose="020F0502020204030204" pitchFamily="34" charset="0"/>
                <a:cs typeface="Calibri" panose="020F0502020204030204" pitchFamily="34" charset="0"/>
              </a:rPr>
              <a:t>¿Cómo es el paisaje del lugar donde vives? </a:t>
            </a:r>
          </a:p>
        </p:txBody>
      </p:sp>
    </p:spTree>
    <p:extLst>
      <p:ext uri="{BB962C8B-B14F-4D97-AF65-F5344CB8AC3E}">
        <p14:creationId xmlns="" xmlns:p14="http://schemas.microsoft.com/office/powerpoint/2010/main" val="226327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="" xmlns:a16="http://schemas.microsoft.com/office/drawing/2014/main" id="{D608B8CD-3695-4F93-9884-62CBEC1519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A187777-10C2-40F4-A3F5-DAD7190DD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8517" y="155207"/>
            <a:ext cx="3650279" cy="1259894"/>
          </a:xfrm>
        </p:spPr>
        <p:txBody>
          <a:bodyPr>
            <a:noAutofit/>
          </a:bodyPr>
          <a:lstStyle/>
          <a:p>
            <a:r>
              <a:rPr lang="es-CL" sz="5400" b="1" u="sng" dirty="0"/>
              <a:t>Paisaje Selvático 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="" xmlns:a16="http://schemas.microsoft.com/office/drawing/2014/main" id="{3E3B0302-1E49-4400-92A8-8AE5CC583CD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D8034576-4ED6-4D10-9D8F-83E4DA7B1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59253"/>
          </a:xfrm>
        </p:spPr>
        <p:txBody>
          <a:bodyPr>
            <a:normAutofit/>
          </a:bodyPr>
          <a:lstStyle/>
          <a:p>
            <a:endParaRPr lang="es-CL" sz="1400"/>
          </a:p>
        </p:txBody>
      </p:sp>
      <p:pic>
        <p:nvPicPr>
          <p:cNvPr id="40" name="Picture 2" descr="http://upload.wikimedia.org/wikipedia/commons/thumb/2/2e/Valdivian_temperate_rainforest.JPG/640px-Valdivian_temperate_rainforest.JPG">
            <a:extLst>
              <a:ext uri="{FF2B5EF4-FFF2-40B4-BE49-F238E27FC236}">
                <a16:creationId xmlns="" xmlns:a16="http://schemas.microsoft.com/office/drawing/2014/main" id="{6E692B22-CE1D-43A8-AAD9-2C43473E3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4434" y="3399524"/>
            <a:ext cx="4656129" cy="31647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upload.wikimedia.org/wikipedia/commons/thumb/e/e4/Amazo_CIAT_%282%29.jpg/1024px-Amazo_CIAT_%282%29.jpg">
            <a:extLst>
              <a:ext uri="{FF2B5EF4-FFF2-40B4-BE49-F238E27FC236}">
                <a16:creationId xmlns="" xmlns:a16="http://schemas.microsoft.com/office/drawing/2014/main" id="{2FD25324-A62A-4460-A976-3062B68A52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14" r="14094" b="-1"/>
          <a:stretch/>
        </p:blipFill>
        <p:spPr bwMode="auto">
          <a:xfrm>
            <a:off x="228453" y="2074565"/>
            <a:ext cx="4380268" cy="38135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4" descr="http://upload.wikimedia.org/wikipedia/commons/thumb/6/6d/Forest_on_Barro_Colorado.png/514px-Forest_on_Barro_Colorado.png">
            <a:extLst>
              <a:ext uri="{FF2B5EF4-FFF2-40B4-BE49-F238E27FC236}">
                <a16:creationId xmlns="" xmlns:a16="http://schemas.microsoft.com/office/drawing/2014/main" id="{82D1DD9C-91B0-42EA-9493-7C6B49D3E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4434" y="0"/>
            <a:ext cx="4656129" cy="31681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Freeform 11">
            <a:extLst>
              <a:ext uri="{FF2B5EF4-FFF2-40B4-BE49-F238E27FC236}">
                <a16:creationId xmlns="" xmlns:a16="http://schemas.microsoft.com/office/drawing/2014/main" id="{D18FC947-375A-40AA-B89B-50CFB3A5D0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C0F8EF86-2129-428D-AB6B-0C4B60327DF0}"/>
              </a:ext>
            </a:extLst>
          </p:cNvPr>
          <p:cNvSpPr/>
          <p:nvPr/>
        </p:nvSpPr>
        <p:spPr>
          <a:xfrm>
            <a:off x="1038035" y="5892853"/>
            <a:ext cx="31293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_tradnl" altLang="es-CL" b="1" dirty="0"/>
              <a:t>Selva Amazónica en Brasil</a:t>
            </a:r>
            <a:endParaRPr lang="es-ES" altLang="es-CL" b="1"/>
          </a:p>
        </p:txBody>
      </p:sp>
      <p:sp>
        <p:nvSpPr>
          <p:cNvPr id="42" name="11 CuadroTexto">
            <a:extLst>
              <a:ext uri="{FF2B5EF4-FFF2-40B4-BE49-F238E27FC236}">
                <a16:creationId xmlns="" xmlns:a16="http://schemas.microsoft.com/office/drawing/2014/main" id="{D7B9CECD-2AA6-4ABC-A2B4-6C689B977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4045" y="3098080"/>
            <a:ext cx="22510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ES_tradnl" altLang="es-CL" b="1" dirty="0"/>
              <a:t>Selva en Panamá</a:t>
            </a:r>
            <a:endParaRPr lang="es-ES" altLang="es-CL" b="1" dirty="0"/>
          </a:p>
        </p:txBody>
      </p:sp>
      <p:sp>
        <p:nvSpPr>
          <p:cNvPr id="44" name="12 CuadroTexto">
            <a:extLst>
              <a:ext uri="{FF2B5EF4-FFF2-40B4-BE49-F238E27FC236}">
                <a16:creationId xmlns="" xmlns:a16="http://schemas.microsoft.com/office/drawing/2014/main" id="{C58E27E8-2070-4667-B258-461A27DB4A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6507030"/>
            <a:ext cx="31972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ES_tradnl" altLang="es-CL" b="1" dirty="0"/>
              <a:t>Selva Valdiviana en Chile</a:t>
            </a:r>
            <a:endParaRPr lang="es-ES" altLang="es-CL" b="1" dirty="0"/>
          </a:p>
        </p:txBody>
      </p:sp>
    </p:spTree>
    <p:extLst>
      <p:ext uri="{BB962C8B-B14F-4D97-AF65-F5344CB8AC3E}">
        <p14:creationId xmlns="" xmlns:p14="http://schemas.microsoft.com/office/powerpoint/2010/main" val="301523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CE9D02F-9A34-4D48-BB6B-0D5683704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909" y="624110"/>
            <a:ext cx="9840704" cy="1280890"/>
          </a:xfrm>
        </p:spPr>
        <p:txBody>
          <a:bodyPr>
            <a:normAutofit/>
          </a:bodyPr>
          <a:lstStyle/>
          <a:p>
            <a:pPr algn="ctr"/>
            <a:r>
              <a:rPr lang="es-CL" sz="5000" b="1" u="sng" dirty="0"/>
              <a:t>Paisaje Desértico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4F2C986F-DE1B-4744-A156-65D3F01F0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727" y="4082322"/>
            <a:ext cx="4051430" cy="3777622"/>
          </a:xfrm>
        </p:spPr>
        <p:txBody>
          <a:bodyPr/>
          <a:lstStyle/>
          <a:p>
            <a:r>
              <a:rPr lang="es-ES_tradnl" altLang="es-CL" dirty="0">
                <a:solidFill>
                  <a:schemeClr val="bg1"/>
                </a:solidFill>
              </a:rPr>
              <a:t>Desierto  y salar de atacama</a:t>
            </a:r>
            <a:endParaRPr lang="es-ES" altLang="es-CL" dirty="0">
              <a:solidFill>
                <a:schemeClr val="bg1"/>
              </a:solidFill>
            </a:endParaRPr>
          </a:p>
          <a:p>
            <a:endParaRPr lang="es-CL" dirty="0"/>
          </a:p>
        </p:txBody>
      </p:sp>
      <p:pic>
        <p:nvPicPr>
          <p:cNvPr id="4" name="Picture 2" descr="http://upload.wikimedia.org/wikipedia/commons/thumb/a/a3/Miscanti_Lagoon_near_San_Pedro_de_Atacama_Chile_Luca_Galuzzi_2006.jpg/1024px-Miscanti_Lagoon_near_San_Pedro_de_Atacama_Chile_Luca_Galuzzi_2006.jpg">
            <a:extLst>
              <a:ext uri="{FF2B5EF4-FFF2-40B4-BE49-F238E27FC236}">
                <a16:creationId xmlns="" xmlns:a16="http://schemas.microsoft.com/office/drawing/2014/main" id="{D8A26C40-A5E9-4F0E-915C-4F8570811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27" y="1905000"/>
            <a:ext cx="5642548" cy="3532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A98ED2F-EB2E-46A6-B019-529F5F143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261" y="1904999"/>
            <a:ext cx="5581338" cy="3532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2 Marcador de texto">
            <a:extLst>
              <a:ext uri="{FF2B5EF4-FFF2-40B4-BE49-F238E27FC236}">
                <a16:creationId xmlns="" xmlns:a16="http://schemas.microsoft.com/office/drawing/2014/main" id="{7CFCA959-A101-4E02-9197-497D1BF815CC}"/>
              </a:ext>
            </a:extLst>
          </p:cNvPr>
          <p:cNvSpPr txBox="1">
            <a:spLocks/>
          </p:cNvSpPr>
          <p:nvPr/>
        </p:nvSpPr>
        <p:spPr>
          <a:xfrm>
            <a:off x="1119733" y="5437296"/>
            <a:ext cx="3744913" cy="2571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es-ES_tradnl" altLang="es-CL" b="1" dirty="0">
                <a:solidFill>
                  <a:schemeClr val="tx1"/>
                </a:solidFill>
              </a:rPr>
              <a:t>Desierto  y salar de atacama</a:t>
            </a:r>
            <a:endParaRPr lang="es-ES" altLang="es-CL" b="1" dirty="0">
              <a:solidFill>
                <a:schemeClr val="tx1"/>
              </a:solidFill>
            </a:endParaRPr>
          </a:p>
        </p:txBody>
      </p:sp>
      <p:sp>
        <p:nvSpPr>
          <p:cNvPr id="8" name="2 Marcador de texto">
            <a:extLst>
              <a:ext uri="{FF2B5EF4-FFF2-40B4-BE49-F238E27FC236}">
                <a16:creationId xmlns="" xmlns:a16="http://schemas.microsoft.com/office/drawing/2014/main" id="{DD8816A3-09C6-47C1-930B-E64EB42173FC}"/>
              </a:ext>
            </a:extLst>
          </p:cNvPr>
          <p:cNvSpPr txBox="1">
            <a:spLocks/>
          </p:cNvSpPr>
          <p:nvPr/>
        </p:nvSpPr>
        <p:spPr bwMode="auto">
          <a:xfrm>
            <a:off x="7569759" y="5437296"/>
            <a:ext cx="33655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s-ES_tradnl" altLang="es-CL" b="1" dirty="0"/>
              <a:t>Desierto del Sahara</a:t>
            </a:r>
            <a:endParaRPr lang="es-ES" altLang="es-CL" b="1" dirty="0"/>
          </a:p>
        </p:txBody>
      </p:sp>
    </p:spTree>
    <p:extLst>
      <p:ext uri="{BB962C8B-B14F-4D97-AF65-F5344CB8AC3E}">
        <p14:creationId xmlns="" xmlns:p14="http://schemas.microsoft.com/office/powerpoint/2010/main" val="305710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roup 99">
            <a:extLst>
              <a:ext uri="{FF2B5EF4-FFF2-40B4-BE49-F238E27FC236}">
                <a16:creationId xmlns="" xmlns:a16="http://schemas.microsoft.com/office/drawing/2014/main" id="{817ADFD7-4F1F-4FAD-ADD3-9AA1B14763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01" name="Freeform 11">
              <a:extLst>
                <a:ext uri="{FF2B5EF4-FFF2-40B4-BE49-F238E27FC236}">
                  <a16:creationId xmlns="" xmlns:a16="http://schemas.microsoft.com/office/drawing/2014/main" id="{95616F48-F44A-4D42-9ADB-EF9A97010EB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2" name="Freeform 12">
              <a:extLst>
                <a:ext uri="{FF2B5EF4-FFF2-40B4-BE49-F238E27FC236}">
                  <a16:creationId xmlns="" xmlns:a16="http://schemas.microsoft.com/office/drawing/2014/main" id="{DE83CF8F-5F35-413A-97F9-012535D085B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3" name="Freeform 13">
              <a:extLst>
                <a:ext uri="{FF2B5EF4-FFF2-40B4-BE49-F238E27FC236}">
                  <a16:creationId xmlns="" xmlns:a16="http://schemas.microsoft.com/office/drawing/2014/main" id="{C92EE63D-5990-43F8-8F65-79961267A77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" name="Freeform 14">
              <a:extLst>
                <a:ext uri="{FF2B5EF4-FFF2-40B4-BE49-F238E27FC236}">
                  <a16:creationId xmlns="" xmlns:a16="http://schemas.microsoft.com/office/drawing/2014/main" id="{7FD20552-5CFD-4E02-9444-8964A92280F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5" name="Freeform 15">
              <a:extLst>
                <a:ext uri="{FF2B5EF4-FFF2-40B4-BE49-F238E27FC236}">
                  <a16:creationId xmlns="" xmlns:a16="http://schemas.microsoft.com/office/drawing/2014/main" id="{D1497069-09B7-4075-9E8E-A6ECBFFFC90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6" name="Freeform 16">
              <a:extLst>
                <a:ext uri="{FF2B5EF4-FFF2-40B4-BE49-F238E27FC236}">
                  <a16:creationId xmlns="" xmlns:a16="http://schemas.microsoft.com/office/drawing/2014/main" id="{B321C561-B12D-4B12-8B38-9380812BCE3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7" name="Freeform 17">
              <a:extLst>
                <a:ext uri="{FF2B5EF4-FFF2-40B4-BE49-F238E27FC236}">
                  <a16:creationId xmlns="" xmlns:a16="http://schemas.microsoft.com/office/drawing/2014/main" id="{5F3FB662-163C-41A4-A9FA-DFAA13E7F07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8" name="Freeform 18">
              <a:extLst>
                <a:ext uri="{FF2B5EF4-FFF2-40B4-BE49-F238E27FC236}">
                  <a16:creationId xmlns="" xmlns:a16="http://schemas.microsoft.com/office/drawing/2014/main" id="{68733B78-E8D7-45C8-8E2E-71BC8C9E5FE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9" name="Freeform 19">
              <a:extLst>
                <a:ext uri="{FF2B5EF4-FFF2-40B4-BE49-F238E27FC236}">
                  <a16:creationId xmlns="" xmlns:a16="http://schemas.microsoft.com/office/drawing/2014/main" id="{8E5901DA-5D1C-4F91-ADA0-30572BF2AE6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0" name="Freeform 20">
              <a:extLst>
                <a:ext uri="{FF2B5EF4-FFF2-40B4-BE49-F238E27FC236}">
                  <a16:creationId xmlns="" xmlns:a16="http://schemas.microsoft.com/office/drawing/2014/main" id="{EECE9547-B592-4D61-BC80-B4DC89DDF0D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1" name="Freeform 21">
              <a:extLst>
                <a:ext uri="{FF2B5EF4-FFF2-40B4-BE49-F238E27FC236}">
                  <a16:creationId xmlns="" xmlns:a16="http://schemas.microsoft.com/office/drawing/2014/main" id="{D4115C31-E785-4442-AC01-E5A8084C6AD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2" name="Freeform 22">
              <a:extLst>
                <a:ext uri="{FF2B5EF4-FFF2-40B4-BE49-F238E27FC236}">
                  <a16:creationId xmlns="" xmlns:a16="http://schemas.microsoft.com/office/drawing/2014/main" id="{AE6C2C6F-E205-4D4B-8312-29CC5C8590F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14" name="Group 113">
            <a:extLst>
              <a:ext uri="{FF2B5EF4-FFF2-40B4-BE49-F238E27FC236}">
                <a16:creationId xmlns="" xmlns:a16="http://schemas.microsoft.com/office/drawing/2014/main" id="{9F640B80-5D79-4808-BFBF-F6ED8085EC5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27224" y="-32"/>
            <a:ext cx="2356675" cy="6853285"/>
            <a:chOff x="6627813" y="195454"/>
            <a:chExt cx="1952625" cy="5678297"/>
          </a:xfrm>
        </p:grpSpPr>
        <p:sp>
          <p:nvSpPr>
            <p:cNvPr id="115" name="Freeform 27">
              <a:extLst>
                <a:ext uri="{FF2B5EF4-FFF2-40B4-BE49-F238E27FC236}">
                  <a16:creationId xmlns="" xmlns:a16="http://schemas.microsoft.com/office/drawing/2014/main" id="{A3B8DC6E-0AB0-4E3E-A181-73106EBC0DA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6" name="Freeform 28">
              <a:extLst>
                <a:ext uri="{FF2B5EF4-FFF2-40B4-BE49-F238E27FC236}">
                  <a16:creationId xmlns="" xmlns:a16="http://schemas.microsoft.com/office/drawing/2014/main" id="{4B7326AC-0802-44B8-9688-0306BB74394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7" name="Freeform 29">
              <a:extLst>
                <a:ext uri="{FF2B5EF4-FFF2-40B4-BE49-F238E27FC236}">
                  <a16:creationId xmlns="" xmlns:a16="http://schemas.microsoft.com/office/drawing/2014/main" id="{478B6D0E-ED84-4DC6-B3FA-4C5B5957E36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8" name="Freeform 30">
              <a:extLst>
                <a:ext uri="{FF2B5EF4-FFF2-40B4-BE49-F238E27FC236}">
                  <a16:creationId xmlns="" xmlns:a16="http://schemas.microsoft.com/office/drawing/2014/main" id="{BAAAB5A3-681F-473C-BDD3-3208AFD10CA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9" name="Freeform 31">
              <a:extLst>
                <a:ext uri="{FF2B5EF4-FFF2-40B4-BE49-F238E27FC236}">
                  <a16:creationId xmlns="" xmlns:a16="http://schemas.microsoft.com/office/drawing/2014/main" id="{B515FFC1-1DEE-4680-8F8E-FCD515EFE22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0" name="Freeform 32">
              <a:extLst>
                <a:ext uri="{FF2B5EF4-FFF2-40B4-BE49-F238E27FC236}">
                  <a16:creationId xmlns="" xmlns:a16="http://schemas.microsoft.com/office/drawing/2014/main" id="{F155B70E-81E2-45A0-AAD0-DDBE2D9151F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1" name="Freeform 33">
              <a:extLst>
                <a:ext uri="{FF2B5EF4-FFF2-40B4-BE49-F238E27FC236}">
                  <a16:creationId xmlns="" xmlns:a16="http://schemas.microsoft.com/office/drawing/2014/main" id="{193ED6C9-4694-4A33-A79D-A4300416B97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2" name="Freeform 34">
              <a:extLst>
                <a:ext uri="{FF2B5EF4-FFF2-40B4-BE49-F238E27FC236}">
                  <a16:creationId xmlns="" xmlns:a16="http://schemas.microsoft.com/office/drawing/2014/main" id="{138385E6-1514-4A69-9460-BF27B33F101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3" name="Freeform 35">
              <a:extLst>
                <a:ext uri="{FF2B5EF4-FFF2-40B4-BE49-F238E27FC236}">
                  <a16:creationId xmlns="" xmlns:a16="http://schemas.microsoft.com/office/drawing/2014/main" id="{AE654643-EA71-4A92-AE31-31965D4F40B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4" name="Freeform 36">
              <a:extLst>
                <a:ext uri="{FF2B5EF4-FFF2-40B4-BE49-F238E27FC236}">
                  <a16:creationId xmlns="" xmlns:a16="http://schemas.microsoft.com/office/drawing/2014/main" id="{3507A7CE-A070-40E0-AEEF-DB86432742B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5" name="Freeform 37">
              <a:extLst>
                <a:ext uri="{FF2B5EF4-FFF2-40B4-BE49-F238E27FC236}">
                  <a16:creationId xmlns="" xmlns:a16="http://schemas.microsoft.com/office/drawing/2014/main" id="{D36DCAB5-D920-4CE3-BBF8-3562C4E9DE4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6" name="Freeform 38">
              <a:extLst>
                <a:ext uri="{FF2B5EF4-FFF2-40B4-BE49-F238E27FC236}">
                  <a16:creationId xmlns="" xmlns:a16="http://schemas.microsoft.com/office/drawing/2014/main" id="{B782E054-DEED-4612-9C22-7670475476D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28" name="Rectangle 127">
            <a:extLst>
              <a:ext uri="{FF2B5EF4-FFF2-40B4-BE49-F238E27FC236}">
                <a16:creationId xmlns="" xmlns:a16="http://schemas.microsoft.com/office/drawing/2014/main" id="{8991C595-3E12-4B5D-A41A-A9712CA948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0" name="Freeform 6">
            <a:extLst>
              <a:ext uri="{FF2B5EF4-FFF2-40B4-BE49-F238E27FC236}">
                <a16:creationId xmlns="" xmlns:a16="http://schemas.microsoft.com/office/drawing/2014/main" id="{A8401095-1CA0-41C9-B55D-93D04D5D4CC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32" name="Rectangle 131">
            <a:extLst>
              <a:ext uri="{FF2B5EF4-FFF2-40B4-BE49-F238E27FC236}">
                <a16:creationId xmlns="" xmlns:a16="http://schemas.microsoft.com/office/drawing/2014/main" id="{978B8941-743E-4CDC-B5A6-B190065D60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4" name="Group 133">
            <a:extLst>
              <a:ext uri="{FF2B5EF4-FFF2-40B4-BE49-F238E27FC236}">
                <a16:creationId xmlns="" xmlns:a16="http://schemas.microsoft.com/office/drawing/2014/main" id="{0AE15215-7E9A-4B33-AF72-5D2F7290F5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35" name="Freeform 11">
              <a:extLst>
                <a:ext uri="{FF2B5EF4-FFF2-40B4-BE49-F238E27FC236}">
                  <a16:creationId xmlns="" xmlns:a16="http://schemas.microsoft.com/office/drawing/2014/main" id="{A0BB6B37-A264-4446-8278-2DB9AA3C9F6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6" name="Freeform 12">
              <a:extLst>
                <a:ext uri="{FF2B5EF4-FFF2-40B4-BE49-F238E27FC236}">
                  <a16:creationId xmlns="" xmlns:a16="http://schemas.microsoft.com/office/drawing/2014/main" id="{1C017312-AADC-4705-A1F3-88AB6008EE2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7" name="Freeform 13">
              <a:extLst>
                <a:ext uri="{FF2B5EF4-FFF2-40B4-BE49-F238E27FC236}">
                  <a16:creationId xmlns="" xmlns:a16="http://schemas.microsoft.com/office/drawing/2014/main" id="{3F92A2E2-4821-4571-BEE4-8507982E5A8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8" name="Freeform 14">
              <a:extLst>
                <a:ext uri="{FF2B5EF4-FFF2-40B4-BE49-F238E27FC236}">
                  <a16:creationId xmlns="" xmlns:a16="http://schemas.microsoft.com/office/drawing/2014/main" id="{97F4B277-7AB2-4FDE-A120-6F8F3220BD6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9" name="Freeform 15">
              <a:extLst>
                <a:ext uri="{FF2B5EF4-FFF2-40B4-BE49-F238E27FC236}">
                  <a16:creationId xmlns="" xmlns:a16="http://schemas.microsoft.com/office/drawing/2014/main" id="{DE02719C-F7D9-4F70-926C-2BC88CBB4CF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0" name="Freeform 16">
              <a:extLst>
                <a:ext uri="{FF2B5EF4-FFF2-40B4-BE49-F238E27FC236}">
                  <a16:creationId xmlns="" xmlns:a16="http://schemas.microsoft.com/office/drawing/2014/main" id="{742DDB12-80F8-4914-804C-EE735DB9C94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1" name="Freeform 17">
              <a:extLst>
                <a:ext uri="{FF2B5EF4-FFF2-40B4-BE49-F238E27FC236}">
                  <a16:creationId xmlns="" xmlns:a16="http://schemas.microsoft.com/office/drawing/2014/main" id="{90DDF0C7-5A44-47BA-85BD-4761250F81D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2" name="Freeform 18">
              <a:extLst>
                <a:ext uri="{FF2B5EF4-FFF2-40B4-BE49-F238E27FC236}">
                  <a16:creationId xmlns="" xmlns:a16="http://schemas.microsoft.com/office/drawing/2014/main" id="{E103BFDA-3EDB-46A1-900C-1906BAF1068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3" name="Freeform 19">
              <a:extLst>
                <a:ext uri="{FF2B5EF4-FFF2-40B4-BE49-F238E27FC236}">
                  <a16:creationId xmlns="" xmlns:a16="http://schemas.microsoft.com/office/drawing/2014/main" id="{A8BEE0DB-4584-4857-9CBC-F133D52EE0B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4" name="Freeform 20">
              <a:extLst>
                <a:ext uri="{FF2B5EF4-FFF2-40B4-BE49-F238E27FC236}">
                  <a16:creationId xmlns="" xmlns:a16="http://schemas.microsoft.com/office/drawing/2014/main" id="{A2F13B97-0409-4D4D-87D7-840A09E5161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5" name="Freeform 21">
              <a:extLst>
                <a:ext uri="{FF2B5EF4-FFF2-40B4-BE49-F238E27FC236}">
                  <a16:creationId xmlns="" xmlns:a16="http://schemas.microsoft.com/office/drawing/2014/main" id="{56EA30DA-ED45-4211-8830-CE6163139F1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6" name="Freeform 22">
              <a:extLst>
                <a:ext uri="{FF2B5EF4-FFF2-40B4-BE49-F238E27FC236}">
                  <a16:creationId xmlns="" xmlns:a16="http://schemas.microsoft.com/office/drawing/2014/main" id="{2B4105F0-4185-42AF-81EB-7DB8666D54A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CE9D02F-9A34-4D48-BB6B-0D5683704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3" y="4529540"/>
            <a:ext cx="8915399" cy="116242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u="sng" dirty="0" err="1"/>
              <a:t>Paisaje</a:t>
            </a:r>
            <a:r>
              <a:rPr lang="en-US" sz="5400" b="1" u="sng" dirty="0"/>
              <a:t> </a:t>
            </a:r>
            <a:r>
              <a:rPr lang="en-US" sz="5400" b="1" u="sng" dirty="0" err="1"/>
              <a:t>Montañoso</a:t>
            </a:r>
            <a:r>
              <a:rPr lang="en-US" sz="5400" b="1" u="sng" dirty="0"/>
              <a:t> </a:t>
            </a:r>
          </a:p>
        </p:txBody>
      </p:sp>
      <p:grpSp>
        <p:nvGrpSpPr>
          <p:cNvPr id="148" name="Group 147">
            <a:extLst>
              <a:ext uri="{FF2B5EF4-FFF2-40B4-BE49-F238E27FC236}">
                <a16:creationId xmlns="" xmlns:a16="http://schemas.microsoft.com/office/drawing/2014/main" id="{B5CF4F7B-84FC-43C2-ABA0-59C965A7FDD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149" name="Freeform 27">
              <a:extLst>
                <a:ext uri="{FF2B5EF4-FFF2-40B4-BE49-F238E27FC236}">
                  <a16:creationId xmlns="" xmlns:a16="http://schemas.microsoft.com/office/drawing/2014/main" id="{D60F1B87-E6A2-4DC4-877E-97FF0901544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0" name="Freeform 28">
              <a:extLst>
                <a:ext uri="{FF2B5EF4-FFF2-40B4-BE49-F238E27FC236}">
                  <a16:creationId xmlns="" xmlns:a16="http://schemas.microsoft.com/office/drawing/2014/main" id="{71FD296E-1F08-46C1-82B8-12BBF680B64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1" name="Freeform 29">
              <a:extLst>
                <a:ext uri="{FF2B5EF4-FFF2-40B4-BE49-F238E27FC236}">
                  <a16:creationId xmlns="" xmlns:a16="http://schemas.microsoft.com/office/drawing/2014/main" id="{495C6BB9-402C-4B2D-8B89-1A21E0159B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2" name="Freeform 30">
              <a:extLst>
                <a:ext uri="{FF2B5EF4-FFF2-40B4-BE49-F238E27FC236}">
                  <a16:creationId xmlns="" xmlns:a16="http://schemas.microsoft.com/office/drawing/2014/main" id="{CB36B299-A361-478C-A704-DC81EAC92EF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3" name="Freeform 31">
              <a:extLst>
                <a:ext uri="{FF2B5EF4-FFF2-40B4-BE49-F238E27FC236}">
                  <a16:creationId xmlns="" xmlns:a16="http://schemas.microsoft.com/office/drawing/2014/main" id="{82BBC081-C67B-401A-9861-48E9DC202F8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4" name="Freeform 32">
              <a:extLst>
                <a:ext uri="{FF2B5EF4-FFF2-40B4-BE49-F238E27FC236}">
                  <a16:creationId xmlns="" xmlns:a16="http://schemas.microsoft.com/office/drawing/2014/main" id="{9A52B043-C627-4C4C-B0DE-B570B71D7B1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5" name="Freeform 33">
              <a:extLst>
                <a:ext uri="{FF2B5EF4-FFF2-40B4-BE49-F238E27FC236}">
                  <a16:creationId xmlns="" xmlns:a16="http://schemas.microsoft.com/office/drawing/2014/main" id="{B1AA307C-21FF-4407-8D77-A8E0199C217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6" name="Freeform 34">
              <a:extLst>
                <a:ext uri="{FF2B5EF4-FFF2-40B4-BE49-F238E27FC236}">
                  <a16:creationId xmlns="" xmlns:a16="http://schemas.microsoft.com/office/drawing/2014/main" id="{04899A45-CEEB-4108-B3BB-74BD125C6E6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7" name="Freeform 35">
              <a:extLst>
                <a:ext uri="{FF2B5EF4-FFF2-40B4-BE49-F238E27FC236}">
                  <a16:creationId xmlns="" xmlns:a16="http://schemas.microsoft.com/office/drawing/2014/main" id="{D2877D62-E463-4716-B02E-2ADCE995D2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8" name="Freeform 36">
              <a:extLst>
                <a:ext uri="{FF2B5EF4-FFF2-40B4-BE49-F238E27FC236}">
                  <a16:creationId xmlns="" xmlns:a16="http://schemas.microsoft.com/office/drawing/2014/main" id="{C9C43E16-F3F7-42AB-9B48-0F9E44AFFA6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9" name="Freeform 37">
              <a:extLst>
                <a:ext uri="{FF2B5EF4-FFF2-40B4-BE49-F238E27FC236}">
                  <a16:creationId xmlns="" xmlns:a16="http://schemas.microsoft.com/office/drawing/2014/main" id="{772E41E6-648A-4276-8922-85C05447B6E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0" name="Freeform 38">
              <a:extLst>
                <a:ext uri="{FF2B5EF4-FFF2-40B4-BE49-F238E27FC236}">
                  <a16:creationId xmlns="" xmlns:a16="http://schemas.microsoft.com/office/drawing/2014/main" id="{661F0910-49EE-468E-9DEB-22398D25876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62" name="Rectangle 161">
            <a:extLst>
              <a:ext uri="{FF2B5EF4-FFF2-40B4-BE49-F238E27FC236}">
                <a16:creationId xmlns="" xmlns:a16="http://schemas.microsoft.com/office/drawing/2014/main" id="{05FF09FD-50A2-46D4-B6C3-6F4C43615D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2" name="Picture 6" descr="D:\carmen.undurraga\Escritorio\PARA SUBIR\abril 9\AV0310104MME MONTE EVEREST.jpg">
            <a:extLst>
              <a:ext uri="{FF2B5EF4-FFF2-40B4-BE49-F238E27FC236}">
                <a16:creationId xmlns="" xmlns:a16="http://schemas.microsoft.com/office/drawing/2014/main" id="{715752E9-820F-4387-8236-EC15E6712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078" y="726527"/>
            <a:ext cx="4415380" cy="32894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ttp://upload.wikimedia.org/wikipedia/commons/thumb/5/56/Kar%2C_Aiplspitz_%282%29_cropped.jpg/866px-Kar%2C_Aiplspitz_%282%29_cropped.jpg">
            <a:extLst>
              <a:ext uri="{FF2B5EF4-FFF2-40B4-BE49-F238E27FC236}">
                <a16:creationId xmlns="" xmlns:a16="http://schemas.microsoft.com/office/drawing/2014/main" id="{4FB9FC12-B8F6-40D4-B82A-284048AA1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363" y="764944"/>
            <a:ext cx="3789414" cy="32166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File:ACONCAGUA-2010.JPG">
            <a:extLst>
              <a:ext uri="{FF2B5EF4-FFF2-40B4-BE49-F238E27FC236}">
                <a16:creationId xmlns="" xmlns:a16="http://schemas.microsoft.com/office/drawing/2014/main" id="{AAB0774F-06D8-4001-9FB7-B4BA7951A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88246" y="726527"/>
            <a:ext cx="3726119" cy="32550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" name="Freeform 33">
            <a:extLst>
              <a:ext uri="{FF2B5EF4-FFF2-40B4-BE49-F238E27FC236}">
                <a16:creationId xmlns="" xmlns:a16="http://schemas.microsoft.com/office/drawing/2014/main" id="{7EBFB4B1-4E9C-4AFA-9EFC-317B9270AEE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0" y="4753578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Rectángulo 12">
            <a:extLst>
              <a:ext uri="{FF2B5EF4-FFF2-40B4-BE49-F238E27FC236}">
                <a16:creationId xmlns="" xmlns:a16="http://schemas.microsoft.com/office/drawing/2014/main" id="{8D5542CC-2624-4A27-BBC2-A3D35A5E02FC}"/>
              </a:ext>
            </a:extLst>
          </p:cNvPr>
          <p:cNvSpPr/>
          <p:nvPr/>
        </p:nvSpPr>
        <p:spPr>
          <a:xfrm>
            <a:off x="337954" y="395613"/>
            <a:ext cx="37577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altLang="es-CL" b="1" dirty="0"/>
              <a:t>Monte Everest en los Himalayas </a:t>
            </a:r>
            <a:endParaRPr lang="es-ES" altLang="es-CL" b="1" dirty="0"/>
          </a:p>
        </p:txBody>
      </p:sp>
      <p:sp>
        <p:nvSpPr>
          <p:cNvPr id="147" name="3 CuadroTexto">
            <a:extLst>
              <a:ext uri="{FF2B5EF4-FFF2-40B4-BE49-F238E27FC236}">
                <a16:creationId xmlns="" xmlns:a16="http://schemas.microsoft.com/office/drawing/2014/main" id="{DA86C41F-32F5-403E-BE89-372066F218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1162" y="380452"/>
            <a:ext cx="44153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ES_tradnl" altLang="es-CL" b="1" dirty="0">
                <a:latin typeface="+mj-lt"/>
              </a:rPr>
              <a:t>Montañas en </a:t>
            </a:r>
            <a:r>
              <a:rPr lang="es-ES_tradnl" altLang="es-CL" b="1" dirty="0" err="1">
                <a:latin typeface="+mj-lt"/>
              </a:rPr>
              <a:t>Ailplitz</a:t>
            </a:r>
            <a:r>
              <a:rPr lang="es-ES_tradnl" altLang="es-CL" b="1" dirty="0">
                <a:latin typeface="+mj-lt"/>
              </a:rPr>
              <a:t>, Alemania</a:t>
            </a:r>
            <a:endParaRPr lang="es-ES" altLang="es-CL" b="1" dirty="0">
              <a:latin typeface="+mj-lt"/>
            </a:endParaRPr>
          </a:p>
          <a:p>
            <a:pPr eaLnBrk="1" hangingPunct="1"/>
            <a:endParaRPr lang="es-ES" altLang="es-CL" dirty="0"/>
          </a:p>
        </p:txBody>
      </p:sp>
      <p:sp>
        <p:nvSpPr>
          <p:cNvPr id="161" name="2 Marcador de texto">
            <a:extLst>
              <a:ext uri="{FF2B5EF4-FFF2-40B4-BE49-F238E27FC236}">
                <a16:creationId xmlns="" xmlns:a16="http://schemas.microsoft.com/office/drawing/2014/main" id="{DE192F68-C4E8-4286-915E-2C28E40126AE}"/>
              </a:ext>
            </a:extLst>
          </p:cNvPr>
          <p:cNvSpPr txBox="1">
            <a:spLocks/>
          </p:cNvSpPr>
          <p:nvPr/>
        </p:nvSpPr>
        <p:spPr>
          <a:xfrm>
            <a:off x="9045603" y="128703"/>
            <a:ext cx="3206751" cy="215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es-ES_tradnl" altLang="es-CL" b="1" dirty="0">
                <a:solidFill>
                  <a:schemeClr val="tx1"/>
                </a:solidFill>
              </a:rPr>
              <a:t>Cordillera  de los Andes con el Monte Aconcagua</a:t>
            </a:r>
            <a:endParaRPr lang="es-ES" altLang="es-CL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586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CE9D02F-9A34-4D48-BB6B-0D5683704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017" y="5577110"/>
            <a:ext cx="9840704" cy="1280890"/>
          </a:xfrm>
        </p:spPr>
        <p:txBody>
          <a:bodyPr/>
          <a:lstStyle/>
          <a:p>
            <a:pPr algn="ctr"/>
            <a:r>
              <a:rPr lang="es-CL" b="1" u="sng" dirty="0"/>
              <a:t>Paisaje Fluvial (ríos)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54AD1FF-5CA9-495D-9328-6B0ACFDEA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3953"/>
            <a:ext cx="4022764" cy="306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CFC409F4-7C93-4CE3-9546-5C52AE9BB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617" y="1593953"/>
            <a:ext cx="4022765" cy="306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5285782-67D0-4D3B-9796-56AB101F0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024" y="1593953"/>
            <a:ext cx="3925124" cy="306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2 CuadroTexto">
            <a:extLst>
              <a:ext uri="{FF2B5EF4-FFF2-40B4-BE49-F238E27FC236}">
                <a16:creationId xmlns="" xmlns:a16="http://schemas.microsoft.com/office/drawing/2014/main" id="{7AC72E52-AF23-4B80-91E6-4DD542153E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038" y="1224621"/>
            <a:ext cx="29606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ES_tradnl" altLang="es-CL" b="1" dirty="0">
                <a:latin typeface="+mj-lt"/>
              </a:rPr>
              <a:t>Río Loa</a:t>
            </a:r>
            <a:endParaRPr lang="es-ES" altLang="es-CL" b="1" dirty="0">
              <a:latin typeface="+mj-lt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56B3C865-B747-4731-B394-C9283724B7FD}"/>
              </a:ext>
            </a:extLst>
          </p:cNvPr>
          <p:cNvSpPr/>
          <p:nvPr/>
        </p:nvSpPr>
        <p:spPr>
          <a:xfrm>
            <a:off x="5224652" y="1148834"/>
            <a:ext cx="1241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altLang="es-CL" b="1" dirty="0"/>
              <a:t>Río Toltén</a:t>
            </a:r>
            <a:endParaRPr lang="es-ES" altLang="es-CL" b="1" dirty="0"/>
          </a:p>
        </p:txBody>
      </p:sp>
      <p:sp>
        <p:nvSpPr>
          <p:cNvPr id="9" name="13 CuadroTexto">
            <a:extLst>
              <a:ext uri="{FF2B5EF4-FFF2-40B4-BE49-F238E27FC236}">
                <a16:creationId xmlns="" xmlns:a16="http://schemas.microsoft.com/office/drawing/2014/main" id="{97701035-65C2-442B-9A4D-9869CF50AE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0276" y="1285978"/>
            <a:ext cx="28432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ES_tradnl" altLang="es-CL" b="1" dirty="0">
                <a:latin typeface="+mj-lt"/>
              </a:rPr>
              <a:t>Río Baker</a:t>
            </a:r>
            <a:endParaRPr lang="es-ES" altLang="es-CL" b="1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156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roup 78">
            <a:extLst>
              <a:ext uri="{FF2B5EF4-FFF2-40B4-BE49-F238E27FC236}">
                <a16:creationId xmlns="" xmlns:a16="http://schemas.microsoft.com/office/drawing/2014/main" id="{CD634F31-88A7-4E82-9070-D63A6428E0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80" name="Freeform 11">
              <a:extLst>
                <a:ext uri="{FF2B5EF4-FFF2-40B4-BE49-F238E27FC236}">
                  <a16:creationId xmlns="" xmlns:a16="http://schemas.microsoft.com/office/drawing/2014/main" id="{D6C057C8-1E16-4060-8D55-05D5D5D070F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1" name="Freeform 12">
              <a:extLst>
                <a:ext uri="{FF2B5EF4-FFF2-40B4-BE49-F238E27FC236}">
                  <a16:creationId xmlns="" xmlns:a16="http://schemas.microsoft.com/office/drawing/2014/main" id="{E1F98C26-0A9C-4742-A698-19158F1C847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2" name="Freeform 13">
              <a:extLst>
                <a:ext uri="{FF2B5EF4-FFF2-40B4-BE49-F238E27FC236}">
                  <a16:creationId xmlns="" xmlns:a16="http://schemas.microsoft.com/office/drawing/2014/main" id="{D87E6507-86BA-46F9-B90E-7F3E5ADC776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3" name="Freeform 14">
              <a:extLst>
                <a:ext uri="{FF2B5EF4-FFF2-40B4-BE49-F238E27FC236}">
                  <a16:creationId xmlns="" xmlns:a16="http://schemas.microsoft.com/office/drawing/2014/main" id="{04581D9B-E0A7-43E7-A38D-34182FD4F42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4" name="Freeform 15">
              <a:extLst>
                <a:ext uri="{FF2B5EF4-FFF2-40B4-BE49-F238E27FC236}">
                  <a16:creationId xmlns="" xmlns:a16="http://schemas.microsoft.com/office/drawing/2014/main" id="{C08DA6B1-2269-41B3-A787-BA547DF377E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5" name="Freeform 16">
              <a:extLst>
                <a:ext uri="{FF2B5EF4-FFF2-40B4-BE49-F238E27FC236}">
                  <a16:creationId xmlns="" xmlns:a16="http://schemas.microsoft.com/office/drawing/2014/main" id="{BA8AD4A9-ABF6-42E7-8141-CFF407E59D6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6" name="Freeform 17">
              <a:extLst>
                <a:ext uri="{FF2B5EF4-FFF2-40B4-BE49-F238E27FC236}">
                  <a16:creationId xmlns="" xmlns:a16="http://schemas.microsoft.com/office/drawing/2014/main" id="{3AD59983-4E3C-41A7-9165-E87AEAD282C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7" name="Freeform 18">
              <a:extLst>
                <a:ext uri="{FF2B5EF4-FFF2-40B4-BE49-F238E27FC236}">
                  <a16:creationId xmlns="" xmlns:a16="http://schemas.microsoft.com/office/drawing/2014/main" id="{C563901A-235B-487B-B94E-4B9412B61B0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8" name="Freeform 19">
              <a:extLst>
                <a:ext uri="{FF2B5EF4-FFF2-40B4-BE49-F238E27FC236}">
                  <a16:creationId xmlns="" xmlns:a16="http://schemas.microsoft.com/office/drawing/2014/main" id="{0E724F3A-410B-4217-85AF-A5D187057F8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9" name="Freeform 20">
              <a:extLst>
                <a:ext uri="{FF2B5EF4-FFF2-40B4-BE49-F238E27FC236}">
                  <a16:creationId xmlns="" xmlns:a16="http://schemas.microsoft.com/office/drawing/2014/main" id="{52C8871D-13F5-4561-8F6C-A4D880ECC9E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0" name="Freeform 21">
              <a:extLst>
                <a:ext uri="{FF2B5EF4-FFF2-40B4-BE49-F238E27FC236}">
                  <a16:creationId xmlns="" xmlns:a16="http://schemas.microsoft.com/office/drawing/2014/main" id="{EF244A66-C28B-4EF7-BB63-2C00DE043D9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1" name="Freeform 22">
              <a:extLst>
                <a:ext uri="{FF2B5EF4-FFF2-40B4-BE49-F238E27FC236}">
                  <a16:creationId xmlns="" xmlns:a16="http://schemas.microsoft.com/office/drawing/2014/main" id="{762A3201-75BE-44DF-8C82-C6635D9367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93" name="Group 92">
            <a:extLst>
              <a:ext uri="{FF2B5EF4-FFF2-40B4-BE49-F238E27FC236}">
                <a16:creationId xmlns="" xmlns:a16="http://schemas.microsoft.com/office/drawing/2014/main" id="{DE7C1789-56F1-4821-8CC9-343034A62A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27224" y="-32"/>
            <a:ext cx="2356675" cy="6853285"/>
            <a:chOff x="6627813" y="195454"/>
            <a:chExt cx="1952625" cy="5678297"/>
          </a:xfrm>
        </p:grpSpPr>
        <p:sp>
          <p:nvSpPr>
            <p:cNvPr id="94" name="Freeform 27">
              <a:extLst>
                <a:ext uri="{FF2B5EF4-FFF2-40B4-BE49-F238E27FC236}">
                  <a16:creationId xmlns="" xmlns:a16="http://schemas.microsoft.com/office/drawing/2014/main" id="{9B177574-8A90-42DE-AF54-7373CF84F67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5" name="Freeform 28">
              <a:extLst>
                <a:ext uri="{FF2B5EF4-FFF2-40B4-BE49-F238E27FC236}">
                  <a16:creationId xmlns="" xmlns:a16="http://schemas.microsoft.com/office/drawing/2014/main" id="{FBDDC1F5-6C7F-46F7-989A-C7A5DE8FBCA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6" name="Freeform 29">
              <a:extLst>
                <a:ext uri="{FF2B5EF4-FFF2-40B4-BE49-F238E27FC236}">
                  <a16:creationId xmlns="" xmlns:a16="http://schemas.microsoft.com/office/drawing/2014/main" id="{6340295C-F48B-4A74-8DCC-60CF612201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7" name="Freeform 30">
              <a:extLst>
                <a:ext uri="{FF2B5EF4-FFF2-40B4-BE49-F238E27FC236}">
                  <a16:creationId xmlns="" xmlns:a16="http://schemas.microsoft.com/office/drawing/2014/main" id="{1A03C1B3-6CBF-4E4C-80FE-220EA6E5DAF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8" name="Freeform 31">
              <a:extLst>
                <a:ext uri="{FF2B5EF4-FFF2-40B4-BE49-F238E27FC236}">
                  <a16:creationId xmlns="" xmlns:a16="http://schemas.microsoft.com/office/drawing/2014/main" id="{695685FE-1D7F-404C-AC82-0C05C0F2E7D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9" name="Freeform 32">
              <a:extLst>
                <a:ext uri="{FF2B5EF4-FFF2-40B4-BE49-F238E27FC236}">
                  <a16:creationId xmlns="" xmlns:a16="http://schemas.microsoft.com/office/drawing/2014/main" id="{620A0536-4D49-4EA8-92CF-B9CB4C158B5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0" name="Freeform 33">
              <a:extLst>
                <a:ext uri="{FF2B5EF4-FFF2-40B4-BE49-F238E27FC236}">
                  <a16:creationId xmlns="" xmlns:a16="http://schemas.microsoft.com/office/drawing/2014/main" id="{C2C7A12C-E22E-467C-AFDC-9FACC2199A4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1" name="Freeform 34">
              <a:extLst>
                <a:ext uri="{FF2B5EF4-FFF2-40B4-BE49-F238E27FC236}">
                  <a16:creationId xmlns="" xmlns:a16="http://schemas.microsoft.com/office/drawing/2014/main" id="{92AB8B27-3820-458F-B66C-E4FE27ECD3C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2" name="Freeform 35">
              <a:extLst>
                <a:ext uri="{FF2B5EF4-FFF2-40B4-BE49-F238E27FC236}">
                  <a16:creationId xmlns="" xmlns:a16="http://schemas.microsoft.com/office/drawing/2014/main" id="{AEBAA7A1-DCDB-4719-8C4D-5FD7B527751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3" name="Freeform 36">
              <a:extLst>
                <a:ext uri="{FF2B5EF4-FFF2-40B4-BE49-F238E27FC236}">
                  <a16:creationId xmlns="" xmlns:a16="http://schemas.microsoft.com/office/drawing/2014/main" id="{07C3439C-CA32-4BF0-86C6-A9D201EFE25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4" name="Freeform 37">
              <a:extLst>
                <a:ext uri="{FF2B5EF4-FFF2-40B4-BE49-F238E27FC236}">
                  <a16:creationId xmlns="" xmlns:a16="http://schemas.microsoft.com/office/drawing/2014/main" id="{23288E86-BF41-4FAE-8FFC-4F5F9FD2DF4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5" name="Freeform 38">
              <a:extLst>
                <a:ext uri="{FF2B5EF4-FFF2-40B4-BE49-F238E27FC236}">
                  <a16:creationId xmlns="" xmlns:a16="http://schemas.microsoft.com/office/drawing/2014/main" id="{B91B6C72-0DF9-4ECF-B00E-8393A0C1B91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07" name="Rectangle 106">
            <a:extLst>
              <a:ext uri="{FF2B5EF4-FFF2-40B4-BE49-F238E27FC236}">
                <a16:creationId xmlns="" xmlns:a16="http://schemas.microsoft.com/office/drawing/2014/main" id="{91D7BA48-C009-48C1-BA03-2BA26320AAF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9" name="Freeform 6">
            <a:extLst>
              <a:ext uri="{FF2B5EF4-FFF2-40B4-BE49-F238E27FC236}">
                <a16:creationId xmlns="" xmlns:a16="http://schemas.microsoft.com/office/drawing/2014/main" id="{E00C8CE1-1B36-4F2F-BCD6-6C122ECFF98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11" name="Rectangle 110">
            <a:extLst>
              <a:ext uri="{FF2B5EF4-FFF2-40B4-BE49-F238E27FC236}">
                <a16:creationId xmlns="" xmlns:a16="http://schemas.microsoft.com/office/drawing/2014/main" id="{59B0ABF0-4506-49F8-91DA-0627A5CE10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3" name="Group 112">
            <a:extLst>
              <a:ext uri="{FF2B5EF4-FFF2-40B4-BE49-F238E27FC236}">
                <a16:creationId xmlns="" xmlns:a16="http://schemas.microsoft.com/office/drawing/2014/main" id="{87E34870-2BA1-4625-B410-D140198D36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14" name="Freeform 11">
              <a:extLst>
                <a:ext uri="{FF2B5EF4-FFF2-40B4-BE49-F238E27FC236}">
                  <a16:creationId xmlns="" xmlns:a16="http://schemas.microsoft.com/office/drawing/2014/main" id="{32B823AF-A32C-4047-9C8E-CDDDA2EF110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5" name="Freeform 12">
              <a:extLst>
                <a:ext uri="{FF2B5EF4-FFF2-40B4-BE49-F238E27FC236}">
                  <a16:creationId xmlns="" xmlns:a16="http://schemas.microsoft.com/office/drawing/2014/main" id="{849CE7D1-9A99-4F71-BEF1-7ABFC43816E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6" name="Freeform 13">
              <a:extLst>
                <a:ext uri="{FF2B5EF4-FFF2-40B4-BE49-F238E27FC236}">
                  <a16:creationId xmlns="" xmlns:a16="http://schemas.microsoft.com/office/drawing/2014/main" id="{E09067A8-2B63-4131-881B-9C170173AA6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7" name="Freeform 14">
              <a:extLst>
                <a:ext uri="{FF2B5EF4-FFF2-40B4-BE49-F238E27FC236}">
                  <a16:creationId xmlns="" xmlns:a16="http://schemas.microsoft.com/office/drawing/2014/main" id="{922D0199-CCC8-4438-B5F1-F82A0D15A4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8" name="Freeform 15">
              <a:extLst>
                <a:ext uri="{FF2B5EF4-FFF2-40B4-BE49-F238E27FC236}">
                  <a16:creationId xmlns="" xmlns:a16="http://schemas.microsoft.com/office/drawing/2014/main" id="{D707E078-901B-4EEB-8ED0-68C042AD258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9" name="Freeform 16">
              <a:extLst>
                <a:ext uri="{FF2B5EF4-FFF2-40B4-BE49-F238E27FC236}">
                  <a16:creationId xmlns="" xmlns:a16="http://schemas.microsoft.com/office/drawing/2014/main" id="{C72EC5A9-800D-4952-B84E-26E5980D4B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0" name="Freeform 17">
              <a:extLst>
                <a:ext uri="{FF2B5EF4-FFF2-40B4-BE49-F238E27FC236}">
                  <a16:creationId xmlns="" xmlns:a16="http://schemas.microsoft.com/office/drawing/2014/main" id="{C4CDDF7C-B855-4B38-B529-BC219CC8BFE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1" name="Freeform 18">
              <a:extLst>
                <a:ext uri="{FF2B5EF4-FFF2-40B4-BE49-F238E27FC236}">
                  <a16:creationId xmlns="" xmlns:a16="http://schemas.microsoft.com/office/drawing/2014/main" id="{191DBC6A-59FC-4FC7-BECB-AEA1C275688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2" name="Freeform 19">
              <a:extLst>
                <a:ext uri="{FF2B5EF4-FFF2-40B4-BE49-F238E27FC236}">
                  <a16:creationId xmlns="" xmlns:a16="http://schemas.microsoft.com/office/drawing/2014/main" id="{1D5D541C-D89D-44F1-828E-4C9197B4E25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3" name="Freeform 20">
              <a:extLst>
                <a:ext uri="{FF2B5EF4-FFF2-40B4-BE49-F238E27FC236}">
                  <a16:creationId xmlns="" xmlns:a16="http://schemas.microsoft.com/office/drawing/2014/main" id="{48D743DC-7AC8-4608-BE9E-0D6BB7615E0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4" name="Freeform 21">
              <a:extLst>
                <a:ext uri="{FF2B5EF4-FFF2-40B4-BE49-F238E27FC236}">
                  <a16:creationId xmlns="" xmlns:a16="http://schemas.microsoft.com/office/drawing/2014/main" id="{C9317E5F-2DFF-401C-94FC-D76D13842F7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5" name="Freeform 22">
              <a:extLst>
                <a:ext uri="{FF2B5EF4-FFF2-40B4-BE49-F238E27FC236}">
                  <a16:creationId xmlns="" xmlns:a16="http://schemas.microsoft.com/office/drawing/2014/main" id="{67D1D9B6-3E9B-450F-88E8-05559752C17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CE9D02F-9A34-4D48-BB6B-0D5683704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3" y="4529540"/>
            <a:ext cx="8915399" cy="116242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u="sng"/>
              <a:t>Paisaje Lacustre (lagos) </a:t>
            </a:r>
            <a:endParaRPr lang="en-US" sz="5400" b="1" u="sng" dirty="0"/>
          </a:p>
        </p:txBody>
      </p:sp>
      <p:grpSp>
        <p:nvGrpSpPr>
          <p:cNvPr id="127" name="Group 126">
            <a:extLst>
              <a:ext uri="{FF2B5EF4-FFF2-40B4-BE49-F238E27FC236}">
                <a16:creationId xmlns="" xmlns:a16="http://schemas.microsoft.com/office/drawing/2014/main" id="{F28D811D-F2C7-45AB-85A8-3150E23078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128" name="Freeform 27">
              <a:extLst>
                <a:ext uri="{FF2B5EF4-FFF2-40B4-BE49-F238E27FC236}">
                  <a16:creationId xmlns="" xmlns:a16="http://schemas.microsoft.com/office/drawing/2014/main" id="{D1F2C382-E596-4F88-94D4-699209A47BD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9" name="Freeform 28">
              <a:extLst>
                <a:ext uri="{FF2B5EF4-FFF2-40B4-BE49-F238E27FC236}">
                  <a16:creationId xmlns="" xmlns:a16="http://schemas.microsoft.com/office/drawing/2014/main" id="{2A3DB51A-E0E1-4807-A41C-059E9DF5BD1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0" name="Freeform 29">
              <a:extLst>
                <a:ext uri="{FF2B5EF4-FFF2-40B4-BE49-F238E27FC236}">
                  <a16:creationId xmlns="" xmlns:a16="http://schemas.microsoft.com/office/drawing/2014/main" id="{FEB0720C-3544-4EBE-BFBB-0CFA610060A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1" name="Freeform 30">
              <a:extLst>
                <a:ext uri="{FF2B5EF4-FFF2-40B4-BE49-F238E27FC236}">
                  <a16:creationId xmlns="" xmlns:a16="http://schemas.microsoft.com/office/drawing/2014/main" id="{A749D5D1-F9B3-4873-8464-E5E268A33D3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2" name="Freeform 31">
              <a:extLst>
                <a:ext uri="{FF2B5EF4-FFF2-40B4-BE49-F238E27FC236}">
                  <a16:creationId xmlns="" xmlns:a16="http://schemas.microsoft.com/office/drawing/2014/main" id="{B88B2687-8B14-4C34-8367-55B949F2B85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3" name="Freeform 32">
              <a:extLst>
                <a:ext uri="{FF2B5EF4-FFF2-40B4-BE49-F238E27FC236}">
                  <a16:creationId xmlns="" xmlns:a16="http://schemas.microsoft.com/office/drawing/2014/main" id="{9FB65537-13D2-4242-ABD5-8E1B8FBA0E1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4" name="Freeform 33">
              <a:extLst>
                <a:ext uri="{FF2B5EF4-FFF2-40B4-BE49-F238E27FC236}">
                  <a16:creationId xmlns="" xmlns:a16="http://schemas.microsoft.com/office/drawing/2014/main" id="{3162FE53-4816-4A02-B9AB-32FD067B354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5" name="Freeform 34">
              <a:extLst>
                <a:ext uri="{FF2B5EF4-FFF2-40B4-BE49-F238E27FC236}">
                  <a16:creationId xmlns="" xmlns:a16="http://schemas.microsoft.com/office/drawing/2014/main" id="{43553734-1A69-45D1-9355-3E5087C3D84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6" name="Freeform 35">
              <a:extLst>
                <a:ext uri="{FF2B5EF4-FFF2-40B4-BE49-F238E27FC236}">
                  <a16:creationId xmlns="" xmlns:a16="http://schemas.microsoft.com/office/drawing/2014/main" id="{20E3CC5C-6802-44F0-BD41-17D7B3C4CAB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7" name="Freeform 36">
              <a:extLst>
                <a:ext uri="{FF2B5EF4-FFF2-40B4-BE49-F238E27FC236}">
                  <a16:creationId xmlns="" xmlns:a16="http://schemas.microsoft.com/office/drawing/2014/main" id="{B48A7359-0136-4C54-B2A8-F5923B28034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8" name="Freeform 37">
              <a:extLst>
                <a:ext uri="{FF2B5EF4-FFF2-40B4-BE49-F238E27FC236}">
                  <a16:creationId xmlns="" xmlns:a16="http://schemas.microsoft.com/office/drawing/2014/main" id="{935F97D0-741F-4E6B-BF70-16D11D33CA1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9" name="Freeform 38">
              <a:extLst>
                <a:ext uri="{FF2B5EF4-FFF2-40B4-BE49-F238E27FC236}">
                  <a16:creationId xmlns="" xmlns:a16="http://schemas.microsoft.com/office/drawing/2014/main" id="{84385245-4DAD-410F-8302-5A5854E9FE1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41" name="Rectangle 140">
            <a:extLst>
              <a:ext uri="{FF2B5EF4-FFF2-40B4-BE49-F238E27FC236}">
                <a16:creationId xmlns="" xmlns:a16="http://schemas.microsoft.com/office/drawing/2014/main" id="{EB368C47-E7C1-4F40-B6DB-33E2834666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BC2D3384-8DE0-4C4A-9BFB-8F3E896C2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651" y="667622"/>
            <a:ext cx="6066142" cy="40643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79E4395-4253-47CA-A2BF-02C23A3F9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28276" y="1001790"/>
            <a:ext cx="5563073" cy="36020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" name="Freeform 33">
            <a:extLst>
              <a:ext uri="{FF2B5EF4-FFF2-40B4-BE49-F238E27FC236}">
                <a16:creationId xmlns="" xmlns:a16="http://schemas.microsoft.com/office/drawing/2014/main" id="{05EC6AD2-EBD1-4938-AAB6-E64C99A596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0" y="4753578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40" name="2 CuadroTexto">
            <a:extLst>
              <a:ext uri="{FF2B5EF4-FFF2-40B4-BE49-F238E27FC236}">
                <a16:creationId xmlns="" xmlns:a16="http://schemas.microsoft.com/office/drawing/2014/main" id="{0BA517D1-A152-47CC-A67E-E4F93BD88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6413" y="336181"/>
            <a:ext cx="31781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ES_tradnl" altLang="es-CL" b="1" dirty="0">
                <a:latin typeface="+mj-lt"/>
              </a:rPr>
              <a:t>Lago  General Carrera</a:t>
            </a:r>
            <a:endParaRPr lang="es-ES" altLang="es-CL" b="1" dirty="0">
              <a:latin typeface="+mj-lt"/>
            </a:endParaRPr>
          </a:p>
        </p:txBody>
      </p:sp>
      <p:sp>
        <p:nvSpPr>
          <p:cNvPr id="142" name="2 CuadroTexto">
            <a:extLst>
              <a:ext uri="{FF2B5EF4-FFF2-40B4-BE49-F238E27FC236}">
                <a16:creationId xmlns="" xmlns:a16="http://schemas.microsoft.com/office/drawing/2014/main" id="{F6AFE530-1E7A-420A-B1AF-444B7CD45B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4025" y="551525"/>
            <a:ext cx="28797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ES_tradnl" altLang="es-CL" b="1" dirty="0">
                <a:latin typeface="+mj-lt"/>
              </a:rPr>
              <a:t>Lago </a:t>
            </a:r>
            <a:r>
              <a:rPr lang="es-ES_tradnl" altLang="es-CL" b="1" dirty="0" err="1">
                <a:latin typeface="+mj-lt"/>
              </a:rPr>
              <a:t>Chungará</a:t>
            </a:r>
            <a:endParaRPr lang="es-ES" altLang="es-CL" b="1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517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CE9D02F-9A34-4D48-BB6B-0D5683704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909" y="624110"/>
            <a:ext cx="9840704" cy="1280890"/>
          </a:xfrm>
        </p:spPr>
        <p:txBody>
          <a:bodyPr/>
          <a:lstStyle/>
          <a:p>
            <a:pPr algn="ctr"/>
            <a:r>
              <a:rPr lang="es-CL" b="1" u="sng" dirty="0"/>
              <a:t>Paisaje Costero (playas) </a:t>
            </a:r>
          </a:p>
        </p:txBody>
      </p:sp>
      <p:pic>
        <p:nvPicPr>
          <p:cNvPr id="3" name="1 Imagen">
            <a:extLst>
              <a:ext uri="{FF2B5EF4-FFF2-40B4-BE49-F238E27FC236}">
                <a16:creationId xmlns="" xmlns:a16="http://schemas.microsoft.com/office/drawing/2014/main" id="{90B64822-7A14-4574-976A-27ADEBB916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5444"/>
            <a:ext cx="3795620" cy="361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1 Imagen">
            <a:extLst>
              <a:ext uri="{FF2B5EF4-FFF2-40B4-BE49-F238E27FC236}">
                <a16:creationId xmlns="" xmlns:a16="http://schemas.microsoft.com/office/drawing/2014/main" id="{A6432D82-1576-418C-98B8-82B9645059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786" y="1805222"/>
            <a:ext cx="4172427" cy="3511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s://farm5.staticflickr.com/4059/4304803652_f0d931bb78_z.jpg">
            <a:extLst>
              <a:ext uri="{FF2B5EF4-FFF2-40B4-BE49-F238E27FC236}">
                <a16:creationId xmlns="" xmlns:a16="http://schemas.microsoft.com/office/drawing/2014/main" id="{4A400E02-744F-4BE5-9877-A35E176E2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959" y="1643541"/>
            <a:ext cx="3921041" cy="357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D496EA18-C977-4561-94BA-AC0526661A9A}"/>
              </a:ext>
            </a:extLst>
          </p:cNvPr>
          <p:cNvSpPr/>
          <p:nvPr/>
        </p:nvSpPr>
        <p:spPr>
          <a:xfrm>
            <a:off x="945741" y="5310954"/>
            <a:ext cx="29386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_tradnl" b="1" dirty="0"/>
              <a:t>Portada de Antofagasta</a:t>
            </a:r>
            <a:endParaRPr lang="es-ES" b="1" dirty="0"/>
          </a:p>
        </p:txBody>
      </p:sp>
      <p:sp>
        <p:nvSpPr>
          <p:cNvPr id="7" name="2 CuadroTexto">
            <a:extLst>
              <a:ext uri="{FF2B5EF4-FFF2-40B4-BE49-F238E27FC236}">
                <a16:creationId xmlns="" xmlns:a16="http://schemas.microsoft.com/office/drawing/2014/main" id="{4CBF0FFF-0C0B-485B-9CBE-D33CA3D681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8705" y="5310954"/>
            <a:ext cx="25511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es-ES_tradnl" b="1" dirty="0">
                <a:latin typeface="+mj-lt"/>
              </a:rPr>
              <a:t>Playa  de </a:t>
            </a:r>
            <a:r>
              <a:rPr lang="es-ES_tradnl" b="1" dirty="0" err="1">
                <a:latin typeface="+mj-lt"/>
              </a:rPr>
              <a:t>Curanipe</a:t>
            </a:r>
            <a:endParaRPr lang="es-ES" b="1" dirty="0">
              <a:latin typeface="+mj-lt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AF6C5750-53FA-4041-9F45-C4DEE65E2DCC}"/>
              </a:ext>
            </a:extLst>
          </p:cNvPr>
          <p:cNvSpPr/>
          <p:nvPr/>
        </p:nvSpPr>
        <p:spPr>
          <a:xfrm>
            <a:off x="9354146" y="5214459"/>
            <a:ext cx="20970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_tradnl" b="1" dirty="0"/>
              <a:t>Playa  de Maullín</a:t>
            </a:r>
            <a:endParaRPr lang="es-ES" b="1" dirty="0"/>
          </a:p>
        </p:txBody>
      </p:sp>
    </p:spTree>
    <p:extLst>
      <p:ext uri="{BB962C8B-B14F-4D97-AF65-F5344CB8AC3E}">
        <p14:creationId xmlns="" xmlns:p14="http://schemas.microsoft.com/office/powerpoint/2010/main" val="308829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CE9D02F-9A34-4D48-BB6B-0D5683704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909" y="624110"/>
            <a:ext cx="9840704" cy="1280890"/>
          </a:xfrm>
        </p:spPr>
        <p:txBody>
          <a:bodyPr/>
          <a:lstStyle/>
          <a:p>
            <a:pPr algn="ctr"/>
            <a:r>
              <a:rPr lang="es-CL" b="1" u="sng" dirty="0"/>
              <a:t>Paisaje Polar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="" xmlns:a16="http://schemas.microsoft.com/office/drawing/2014/main" id="{151FD0B9-997C-4103-BF0F-0B728CBA5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35" y="1510571"/>
            <a:ext cx="5146258" cy="3442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DD21D8DD-D7EA-4ECB-A0D2-0EE5980CA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859" y="1456085"/>
            <a:ext cx="5510291" cy="3496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2 CuadroTexto">
            <a:extLst>
              <a:ext uri="{FF2B5EF4-FFF2-40B4-BE49-F238E27FC236}">
                <a16:creationId xmlns="" xmlns:a16="http://schemas.microsoft.com/office/drawing/2014/main" id="{3AA35C70-D3A3-4828-BA93-65C7E30B95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6968" y="5039454"/>
            <a:ext cx="29638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es-ES_tradnl" b="1" dirty="0">
                <a:latin typeface="+mj-lt"/>
              </a:rPr>
              <a:t>Campo de Hielo Norte</a:t>
            </a:r>
            <a:endParaRPr lang="es-ES" b="1" dirty="0">
              <a:latin typeface="+mj-lt"/>
            </a:endParaRPr>
          </a:p>
        </p:txBody>
      </p:sp>
      <p:sp>
        <p:nvSpPr>
          <p:cNvPr id="6" name="2 CuadroTexto">
            <a:extLst>
              <a:ext uri="{FF2B5EF4-FFF2-40B4-BE49-F238E27FC236}">
                <a16:creationId xmlns="" xmlns:a16="http://schemas.microsoft.com/office/drawing/2014/main" id="{8A5F7262-2AAB-408A-97D2-1CFAEB173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3195" y="5039454"/>
            <a:ext cx="32718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es-ES_tradnl" b="1" dirty="0">
                <a:latin typeface="+mj-lt"/>
              </a:rPr>
              <a:t>Le </a:t>
            </a:r>
            <a:r>
              <a:rPr lang="es-ES_tradnl" b="1" dirty="0" err="1">
                <a:latin typeface="+mj-lt"/>
              </a:rPr>
              <a:t>Maire</a:t>
            </a:r>
            <a:endParaRPr lang="es-ES" b="1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136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piral">
  <a:themeElements>
    <a:clrScheme name="Rojo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Espiral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291</Words>
  <Application>Microsoft Office PowerPoint</Application>
  <PresentationFormat>Personalizado</PresentationFormat>
  <Paragraphs>58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Espiral</vt:lpstr>
      <vt:lpstr>Guía n°3: PAISAJES Artes Visuales</vt:lpstr>
      <vt:lpstr>Paisajes Naturales</vt:lpstr>
      <vt:lpstr>Paisaje Selvático </vt:lpstr>
      <vt:lpstr>Paisaje Desértico </vt:lpstr>
      <vt:lpstr>Paisaje Montañoso </vt:lpstr>
      <vt:lpstr>Paisaje Fluvial (ríos) </vt:lpstr>
      <vt:lpstr>Paisaje Lacustre (lagos) </vt:lpstr>
      <vt:lpstr>Paisaje Costero (playas) </vt:lpstr>
      <vt:lpstr>Paisaje Polar</vt:lpstr>
      <vt:lpstr>Actividad n°1 (responde en tu cuaderno)</vt:lpstr>
      <vt:lpstr>Actividad n°2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Guía n°3: Artes Visuales</dc:title>
  <dc:creator>felipe urcullu pavez</dc:creator>
  <cp:lastModifiedBy>camb</cp:lastModifiedBy>
  <cp:revision>9</cp:revision>
  <dcterms:created xsi:type="dcterms:W3CDTF">2020-03-31T04:05:41Z</dcterms:created>
  <dcterms:modified xsi:type="dcterms:W3CDTF">2020-04-03T00:43:27Z</dcterms:modified>
</cp:coreProperties>
</file>